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39855-1A86-4DE0-9AFC-8514F9E4BBA6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605AE-BBDC-4408-B060-EEBCDE186A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Контрольная работа.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Вставьте пропущенные буквы и знаки препинания  в тексте.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900" dirty="0" smtClean="0"/>
              <a:t>(Н…)малым   б…</a:t>
            </a:r>
            <a:r>
              <a:rPr lang="ru-RU" sz="3900" dirty="0" err="1" smtClean="0"/>
              <a:t>гатством</a:t>
            </a:r>
            <a:r>
              <a:rPr lang="ru-RU" sz="3900" dirty="0" smtClean="0"/>
              <a:t>  сияли  сл…</a:t>
            </a:r>
            <a:r>
              <a:rPr lang="ru-RU" sz="3900" dirty="0" err="1" smtClean="0"/>
              <a:t>бодские</a:t>
            </a:r>
            <a:r>
              <a:rPr lang="ru-RU" sz="3900" dirty="0" smtClean="0"/>
              <a:t>  </a:t>
            </a:r>
            <a:r>
              <a:rPr lang="ru-RU" sz="3900" dirty="0" err="1" smtClean="0"/>
              <a:t>церкви.Славный</a:t>
            </a:r>
            <a:r>
              <a:rPr lang="ru-RU" sz="3900" dirty="0" smtClean="0"/>
              <a:t> храм Богоматери покрыт  был  (с)наружи  яркою  жив…</a:t>
            </a:r>
            <a:r>
              <a:rPr lang="ru-RU" sz="3900" dirty="0" err="1" smtClean="0"/>
              <a:t>пис</a:t>
            </a:r>
            <a:r>
              <a:rPr lang="ru-RU" sz="3900" dirty="0" smtClean="0"/>
              <a:t>…</a:t>
            </a:r>
            <a:r>
              <a:rPr lang="ru-RU" sz="3900" dirty="0" err="1" smtClean="0"/>
              <a:t>ю.На</a:t>
            </a:r>
            <a:r>
              <a:rPr lang="ru-RU" sz="3900" dirty="0" smtClean="0"/>
              <a:t>  каждом </a:t>
            </a:r>
            <a:r>
              <a:rPr lang="ru-RU" sz="3900" dirty="0" err="1" smtClean="0"/>
              <a:t>кирп</a:t>
            </a:r>
            <a:r>
              <a:rPr lang="ru-RU" sz="3900" dirty="0" smtClean="0"/>
              <a:t>…</a:t>
            </a:r>
            <a:r>
              <a:rPr lang="ru-RU" sz="3900" dirty="0" err="1" smtClean="0"/>
              <a:t>че</a:t>
            </a:r>
            <a:r>
              <a:rPr lang="ru-RU" sz="3900" dirty="0" smtClean="0"/>
              <a:t>  </a:t>
            </a:r>
            <a:r>
              <a:rPr lang="ru-RU" sz="3900" dirty="0" err="1" smtClean="0"/>
              <a:t>бл</a:t>
            </a:r>
            <a:r>
              <a:rPr lang="ru-RU" sz="3900" dirty="0" smtClean="0"/>
              <a:t>…стел крест и церковь казалась одетою в </a:t>
            </a:r>
            <a:r>
              <a:rPr lang="ru-RU" sz="3900" dirty="0" err="1" smtClean="0"/>
              <a:t>з</a:t>
            </a:r>
            <a:r>
              <a:rPr lang="ru-RU" sz="3900" dirty="0" smtClean="0"/>
              <a:t>…л…тую сетку.</a:t>
            </a:r>
          </a:p>
          <a:p>
            <a:r>
              <a:rPr lang="ru-RU" sz="3900" dirty="0" err="1" smtClean="0"/>
              <a:t>Оч</a:t>
            </a:r>
            <a:r>
              <a:rPr lang="ru-RU" sz="3900" dirty="0" smtClean="0"/>
              <a:t>…</a:t>
            </a:r>
            <a:r>
              <a:rPr lang="ru-RU" sz="3900" dirty="0" err="1" smtClean="0"/>
              <a:t>ровательный</a:t>
            </a:r>
            <a:r>
              <a:rPr lang="ru-RU" sz="3900" dirty="0" smtClean="0"/>
              <a:t>  вид этот разогнал на время  ч…</a:t>
            </a:r>
            <a:r>
              <a:rPr lang="ru-RU" sz="3900" dirty="0" err="1" smtClean="0"/>
              <a:t>рные</a:t>
            </a:r>
            <a:r>
              <a:rPr lang="ru-RU" sz="3900" dirty="0" smtClean="0"/>
              <a:t>  мысли  князя С…</a:t>
            </a:r>
            <a:r>
              <a:rPr lang="ru-RU" sz="3900" dirty="0" err="1" smtClean="0"/>
              <a:t>ребря</a:t>
            </a:r>
            <a:r>
              <a:rPr lang="ru-RU" sz="3900" dirty="0" smtClean="0"/>
              <a:t>(</a:t>
            </a:r>
            <a:r>
              <a:rPr lang="ru-RU" sz="3900" dirty="0" err="1" smtClean="0"/>
              <a:t>н,нн</a:t>
            </a:r>
            <a:r>
              <a:rPr lang="ru-RU" sz="3900" dirty="0" smtClean="0"/>
              <a:t>)ого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синтаксический разбор предложения.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(Н…)малым б…</a:t>
            </a:r>
            <a:r>
              <a:rPr lang="ru-RU" sz="5400" dirty="0" err="1" smtClean="0"/>
              <a:t>гатством</a:t>
            </a:r>
            <a:r>
              <a:rPr lang="ru-RU" sz="5400" dirty="0" smtClean="0"/>
              <a:t> сияли сл…</a:t>
            </a:r>
            <a:r>
              <a:rPr lang="ru-RU" sz="5400" dirty="0" err="1" smtClean="0"/>
              <a:t>бодские</a:t>
            </a:r>
            <a:r>
              <a:rPr lang="ru-RU" sz="5400" dirty="0" smtClean="0"/>
              <a:t> церкви.</a:t>
            </a:r>
            <a:endParaRPr lang="ru-RU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Выполните синтаксический разбор словосочетаний.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Славный храм</a:t>
            </a:r>
          </a:p>
          <a:p>
            <a:r>
              <a:rPr lang="ru-RU" sz="5400" dirty="0" smtClean="0"/>
              <a:t>Покрыт (с)наружи</a:t>
            </a:r>
          </a:p>
          <a:p>
            <a:r>
              <a:rPr lang="ru-RU" sz="5400" dirty="0" smtClean="0"/>
              <a:t>Разогнал мысли</a:t>
            </a:r>
            <a:endParaRPr lang="ru-RU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77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Контрольная работа.</vt:lpstr>
      <vt:lpstr>Вставьте пропущенные буквы и знаки препинания  в тексте.</vt:lpstr>
      <vt:lpstr>Выполните синтаксический разбор предложения.</vt:lpstr>
      <vt:lpstr>Выполните синтаксический разбор словосочетаний.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работа.</dc:title>
  <dc:creator>user</dc:creator>
  <cp:lastModifiedBy>user</cp:lastModifiedBy>
  <cp:revision>2</cp:revision>
  <dcterms:created xsi:type="dcterms:W3CDTF">2012-10-23T07:22:10Z</dcterms:created>
  <dcterms:modified xsi:type="dcterms:W3CDTF">2012-10-23T07:39:15Z</dcterms:modified>
</cp:coreProperties>
</file>