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734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2F5AD-99F3-49B8-97FE-96E23D03C2E4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C4F7C-29C1-4215-8CC3-BB2C61D87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6BA2B8-8EC2-482B-8105-F0BBB0D00BC2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A8514B-0906-4D31-8651-71EE34D2B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5256584" cy="331236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8640"/>
            <a:ext cx="7406640" cy="63367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Государственное бюджетное дошкольное образовательное учреждение детский сад № 55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Красногвардейского района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Санкт-Петербурга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ИСПОЛЬЗОВАНИЕ ИГРОВЫХ ТЕХНОЛОГИЙ В РАБОТЕ С ДОШКОЛЬНИКАМИ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Воспитатель: Лебедева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И.А.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big_6_20113516b1b9d62e_1263974327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717032"/>
            <a:ext cx="3240360" cy="2381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Игра как метод обучения: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025208" cy="484515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 качестве самостоятельных технологий для освоения понятия, темы и даже раздела учебного предмета;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 элементы (иногда весьма существенные) более обширной технологии;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 качестве урока (занятия) или его части (введения, объяснения, закрепления, упражнения, контроля);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20880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Понятие «игровые педагогические технологии» включает достаточно обширную группу методов и приемов организации педагогического процесса в форме различных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педагогических игр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 В отличие от игр вообще педагогическая игра обладает существенным признаком —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20688"/>
            <a:ext cx="7560840" cy="5853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/>
              <a:t>   </a:t>
            </a: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По характеру педагогического процесса выделяются следующие группы игр: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обучающие, тренировочные, контролирующие и обобщающие;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познавательные, воспитательные, развивающие;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репродуктивные, продуктивные, творческие;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коммуникативные, диагностические,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профориентационные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психотехнические и др.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6953200" cy="5997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Типология педагогических игр по характеру игровой методики</a:t>
            </a:r>
          </a:p>
          <a:p>
            <a:pPr>
              <a:buNone/>
            </a:pPr>
            <a:endParaRPr lang="ru-RU" sz="2800" b="1" i="1" u="sng" dirty="0" smtClean="0"/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предметные,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сюжетные,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ролевые,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деловые,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имитационные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игры-драматизации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776864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Специфика игровой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Игровая среда: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игры с предметами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без предметов,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настольные,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комнатные,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уличные,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на местности,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компьютерные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с ТСО, 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различными средствами передвижения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8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Игровая технология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920880" cy="4917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Строится как целостное образование, охватывающее определенную часть учебного процесса и объединенное общим содержанием, сюжетом, персонажем. В нее включаются последовательно: 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игры и упражнения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формирующие умение выделять основные, характерные признаки предметов, сравнивать, сопоставлять их; 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группы игр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обобщение предметов по определенным признакам; 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группы игр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в процессе которых у дошкольников развивается умение отличать реальные явления от нереальных;</a:t>
            </a:r>
          </a:p>
          <a:p>
            <a:pPr lvl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группы игр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воспитывающих умение владеть собой, быстроту реакции на слово, фонематический слух, смекалку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</a:rPr>
              <a:t/>
            </a:r>
            <a:br>
              <a:rPr lang="ru-RU" b="1" i="1" u="sng" dirty="0" smtClean="0">
                <a:solidFill>
                  <a:schemeClr val="tx1"/>
                </a:solidFill>
              </a:rPr>
            </a:br>
            <a:r>
              <a:rPr lang="ru-RU" b="1" i="1" u="sng" dirty="0" smtClean="0">
                <a:solidFill>
                  <a:schemeClr val="tx1"/>
                </a:solidFill>
              </a:rPr>
              <a:t/>
            </a:r>
            <a:br>
              <a:rPr lang="ru-RU" b="1" i="1" u="sng" dirty="0" smtClean="0">
                <a:solidFill>
                  <a:schemeClr val="tx1"/>
                </a:solidFill>
              </a:rPr>
            </a:br>
            <a:r>
              <a:rPr lang="ru-RU" b="1" i="1" u="sng" dirty="0" smtClean="0">
                <a:solidFill>
                  <a:schemeClr val="tx1"/>
                </a:solidFill>
              </a:rPr>
              <a:t/>
            </a:r>
            <a:br>
              <a:rPr lang="ru-RU" b="1" i="1" u="sng" dirty="0" smtClean="0">
                <a:solidFill>
                  <a:schemeClr val="tx1"/>
                </a:solidFill>
              </a:rPr>
            </a:br>
            <a:r>
              <a:rPr lang="ru-RU" b="1" i="1" u="sng" dirty="0" smtClean="0">
                <a:solidFill>
                  <a:schemeClr val="tx1"/>
                </a:solidFill>
              </a:rPr>
              <a:t/>
            </a:r>
            <a:br>
              <a:rPr lang="ru-RU" b="1" i="1" u="sng" dirty="0" smtClean="0">
                <a:solidFill>
                  <a:schemeClr val="tx1"/>
                </a:solidFill>
              </a:rPr>
            </a:b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 !!!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Игровые технологии </a:t>
            </a:r>
            <a:b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в детском саду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</a:rPr>
              <a:t>Виды педагогических технологий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Здоровьесберегающая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»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ТРИЗ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Проблемного обучения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Марии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Монтессори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».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Игровая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»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технология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Основные требования (критерии) педагогической технологии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32856"/>
            <a:ext cx="6809184" cy="396044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Концептуальность</a:t>
            </a:r>
          </a:p>
          <a:p>
            <a:pPr lvl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Системность</a:t>
            </a:r>
          </a:p>
          <a:p>
            <a:pPr lvl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Управляемость </a:t>
            </a:r>
          </a:p>
          <a:p>
            <a:pPr lvl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Эффективность</a:t>
            </a:r>
          </a:p>
          <a:p>
            <a:pPr lvl="0"/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Воспроизводимость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0"/>
            <a:ext cx="7920880" cy="134076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</a:rPr>
              <a:t>Структура образовательной технологии</a:t>
            </a:r>
            <a:endParaRPr lang="ru-RU" sz="32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43608" y="1600200"/>
            <a:ext cx="7632848" cy="48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Концептуальная часть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– это научная база технологии, т.е. психолого-педагогические идеи, которые заложены в ее фундамент.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Содержательная часть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– это общие, конкретные цели и содержание учебного материала.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Процессуальная часть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– совокупность форм и методов учебной деятельности детей, методов и форм работы педагога, деятельности педагога по управлению процессом усвоения материала, диагностика обучающего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600" y="332656"/>
            <a:ext cx="7848872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Игра или элементы игры, целесообразно включенные в обучение, придают учебной задаче конкретный, актуальный смысл, мобилизуют мыслительные, эмоциональные и волевые силы детей, ориентируют их на решение поставленных задач.</a:t>
            </a:r>
          </a:p>
          <a:p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2600" b="1" i="1" u="sng" dirty="0" smtClean="0">
                <a:solidFill>
                  <a:schemeClr val="accent3">
                    <a:lumMod val="50000"/>
                  </a:schemeClr>
                </a:solidFill>
              </a:rPr>
              <a:t>Игра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- одно из замечательных явлений жизни, деятельность, как будто бесполезная и вместе с тем необходимая. Невольно чаруя и привлекая к себе как жизненное явление, игра оказалась весьма серьезной и трудной проблемой для научной мысли.</a:t>
            </a:r>
          </a:p>
          <a:p>
            <a:pPr>
              <a:buNone/>
            </a:pPr>
            <a:r>
              <a:rPr lang="ru-RU" sz="2600" b="1" dirty="0" smtClean="0"/>
              <a:t> 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7686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4600" b="1" i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600" b="1" i="1" u="sng" dirty="0" smtClean="0">
                <a:solidFill>
                  <a:schemeClr val="accent3">
                    <a:lumMod val="50000"/>
                  </a:schemeClr>
                </a:solidFill>
              </a:rPr>
              <a:t>Игровая деятельность</a:t>
            </a:r>
          </a:p>
          <a:p>
            <a:pPr algn="ctr">
              <a:buNone/>
            </a:pPr>
            <a:endParaRPr lang="ru-RU" sz="2800" b="1" u="sng" dirty="0" smtClean="0"/>
          </a:p>
          <a:p>
            <a:pPr algn="ctr">
              <a:buNone/>
            </a:pP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</a:rPr>
              <a:t>Функции игры: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развлекательная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(это основная функция игры - развлечь, доставить довольствие, воодушевить, пробудить интерес);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коммуникативная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освоение диалектики общения;</a:t>
            </a:r>
          </a:p>
          <a:p>
            <a:pPr lvl="0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самореализация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игре как полигоне человеческой практики;</a:t>
            </a:r>
          </a:p>
          <a:p>
            <a:pPr lvl="0"/>
            <a:r>
              <a:rPr lang="ru-RU" b="1" i="1" u="sng" dirty="0" err="1" smtClean="0">
                <a:solidFill>
                  <a:schemeClr val="accent3">
                    <a:lumMod val="50000"/>
                  </a:schemeClr>
                </a:solidFill>
              </a:rPr>
              <a:t>игротерапевтическая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преодоление различных трудностей, возникающих в других видах жизнедеятельности;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диагностическая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выявление отклонений от нормативного поведения, самопознание в процессе игры;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функция коррекции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внесение позитивных изменений в структуру личностных показателей;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межнациональная коммуникация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усвоение единых для всех людей социально-культурных ценностей;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функция социализации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включение в систему общественных отношений, усвоение норм человеческого общежития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Четыре главные черты присущие игре: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0"/>
            <a:ext cx="8172400" cy="55892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свободная развивающая деятельность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предпринимаемая лишь по желанию ребенка, ради удовольствия от самого процесса деятельности, а не только от результата (процедурное удовольствие);</a:t>
            </a:r>
          </a:p>
          <a:p>
            <a:pPr lvl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творческий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значительной мере импровизационный, очень активный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характер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этой деятельности («поле творчества»);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эмоциональная приподнятость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деятельности, соперничество, состязательность, конкуренция, аттракция и т.п. (чувственная природа игры, «эмоциональное напряжение»);</a:t>
            </a:r>
          </a:p>
          <a:p>
            <a:pPr lvl="0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наличие прямых или косвенных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правил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отражающих содержание игры, логическую и временную последовательность ее развития.</a:t>
            </a: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Структура игры как деятельности:</a:t>
            </a:r>
            <a:r>
              <a:rPr lang="ru-RU" b="1" i="1" u="sng" dirty="0" smtClean="0">
                <a:solidFill>
                  <a:schemeClr val="tx1"/>
                </a:solidFill>
              </a:rPr>
              <a:t/>
            </a:r>
            <a:br>
              <a:rPr lang="ru-RU" b="1" i="1" u="sng" dirty="0" smtClean="0">
                <a:solidFill>
                  <a:schemeClr val="tx1"/>
                </a:solidFill>
              </a:rPr>
            </a:b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Целеполагание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планирование,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реализация цели,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анализ результатов, в которых личность полностью реализует себя как субъект. 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Структура игры как процесс: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848872" cy="487375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роли, взятые на себя играющими;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игровые действия как средство реализации этих ролей;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игровое употребление предметов, т.е. замещение реальных вещей игровыми, условными;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реальные отношения между играющими; </a:t>
            </a:r>
          </a:p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сюжет (содержание) — область действительности, условно воспроизводимая в игре.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765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</vt:lpstr>
      <vt:lpstr>Игровые технологии  в детском саду</vt:lpstr>
      <vt:lpstr>Основные требования (критерии) педагогической технологии:</vt:lpstr>
      <vt:lpstr>Структура образовательной технологии</vt:lpstr>
      <vt:lpstr>Слайд 5</vt:lpstr>
      <vt:lpstr>        </vt:lpstr>
      <vt:lpstr>Четыре главные черты присущие игре: </vt:lpstr>
      <vt:lpstr>Структура игры как деятельности: </vt:lpstr>
      <vt:lpstr>Структура игры как процесс: </vt:lpstr>
      <vt:lpstr>Игра как метод обучения:   </vt:lpstr>
      <vt:lpstr>Слайд 11</vt:lpstr>
      <vt:lpstr>Слайд 12</vt:lpstr>
      <vt:lpstr>Слайд 13</vt:lpstr>
      <vt:lpstr>Специфика игровой технологии </vt:lpstr>
      <vt:lpstr>   Игровая технология   </vt:lpstr>
      <vt:lpstr>   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 технологии</dc:title>
  <dc:creator>Инна</dc:creator>
  <cp:lastModifiedBy>Инна</cp:lastModifiedBy>
  <cp:revision>19</cp:revision>
  <dcterms:created xsi:type="dcterms:W3CDTF">2013-04-06T14:11:08Z</dcterms:created>
  <dcterms:modified xsi:type="dcterms:W3CDTF">2014-05-27T16:17:53Z</dcterms:modified>
</cp:coreProperties>
</file>