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67" r:id="rId2"/>
    <p:sldId id="271" r:id="rId3"/>
    <p:sldId id="272" r:id="rId4"/>
    <p:sldId id="273" r:id="rId5"/>
    <p:sldId id="274" r:id="rId6"/>
    <p:sldId id="275" r:id="rId7"/>
    <p:sldId id="266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157F5-9977-4EC5-903D-9FECD3278953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37D7-58FC-4B97-AE0C-8E9B6B46F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eryoginblog.ru/?cbc=cool-graphing-calculator-pictures-7R_s5ukgcGvycakGV5buBKEKpC3QUufEZC700KDFF9eS2jAGDRrsk_ERcJZnd7w26SSgg2zIIGvJyHiEgbuCCZ_15SGwtw==62r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tosa.ru/stock_photo/image100/p_2441981.jpg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nti-gum.ru/files/File/gvachka11.jpg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udom.fr/wp-content/uploads/2010/07/cours-particulier-studom-450x300.p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restyaninov.ru/blog/wp-content/uploads/2010/07/room-2010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polygon.com/photo/fit/22/713/4879.jpg.7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900igr.net/datai/fizkultura/Obraz-zhizni/0010-005-Osnovnye-sostavljajuschie-zdorovogo-obraza-zhizni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900igr.net/kartinki/fizkultura/Obraz-zhizni/015-Osnovnye-sostavljajuschie-zdorovogo-obraza-zhizni.html" TargetMode="External"/><Relationship Id="rId3" Type="http://schemas.openxmlformats.org/officeDocument/2006/relationships/hyperlink" Target="http://lori.ru/3305042" TargetMode="External"/><Relationship Id="rId7" Type="http://schemas.openxmlformats.org/officeDocument/2006/relationships/hyperlink" Target="http://photopolygon.com/?page=431" TargetMode="External"/><Relationship Id="rId2" Type="http://schemas.openxmlformats.org/officeDocument/2006/relationships/hyperlink" Target="http://design-mania.ru/downloads/icons/economics-graph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ippon-otaku.ru/komnaty-otaku/" TargetMode="External"/><Relationship Id="rId5" Type="http://schemas.openxmlformats.org/officeDocument/2006/relationships/hyperlink" Target="http://ru.depositphotos.com/6723208/stock-photo-Relaxed-businessman.html" TargetMode="External"/><Relationship Id="rId4" Type="http://schemas.openxmlformats.org/officeDocument/2006/relationships/hyperlink" Target="http://jur.kp.ru/health/kak-uberech-zubyi-pervoklashki-ot-karie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Графики. Диаграммы. Таблицы.</a:t>
            </a:r>
            <a:endParaRPr lang="ru-RU" dirty="0"/>
          </a:p>
        </p:txBody>
      </p:sp>
      <p:pic>
        <p:nvPicPr>
          <p:cNvPr id="2050" name="Picture 2" descr="Картинка 1 из 1038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848872" cy="4896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2925763" cy="338437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5" name="Picture 2" descr="Картинка 1 из 2533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5050" y="1388460"/>
            <a:ext cx="5111750" cy="362229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645024"/>
            <a:ext cx="3008313" cy="238680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9 : 3 =3(мин)</a:t>
            </a:r>
            <a:endParaRPr lang="ru-RU" sz="4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620688"/>
            <a:ext cx="3682752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 мин – 3 б.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 мин – 1 б.</a:t>
            </a:r>
            <a:b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2448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3 руб. </a:t>
            </a:r>
            <a:br>
              <a:rPr lang="ru-RU" sz="3600" dirty="0" smtClean="0"/>
            </a:br>
            <a:r>
              <a:rPr lang="ru-RU" sz="3600" dirty="0" smtClean="0"/>
              <a:t>4руб. </a:t>
            </a:r>
            <a:br>
              <a:rPr lang="ru-RU" sz="3600" dirty="0" smtClean="0"/>
            </a:br>
            <a:r>
              <a:rPr lang="ru-RU" sz="3600" dirty="0" smtClean="0"/>
              <a:t>5 руб. 50 коп.</a:t>
            </a:r>
            <a:endParaRPr lang="ru-RU" sz="3600" dirty="0"/>
          </a:p>
        </p:txBody>
      </p:sp>
      <p:pic>
        <p:nvPicPr>
          <p:cNvPr id="5" name="Picture 2" descr="Картинка 1 из 205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91880" y="620688"/>
            <a:ext cx="5472608" cy="410445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941168"/>
            <a:ext cx="8435280" cy="118499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5 руб. 50 коп. – 3 руб. = 2 руб. 50 коп.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>
            <a:normAutofit/>
          </a:bodyPr>
          <a:lstStyle/>
          <a:p>
            <a:r>
              <a:rPr lang="ru-RU" dirty="0" smtClean="0"/>
              <a:t>2 ч: 20 мин, 10 мин, 40 мин,…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280920" cy="936104"/>
          </a:xfrm>
        </p:spPr>
        <p:txBody>
          <a:bodyPr>
            <a:noAutofit/>
          </a:bodyPr>
          <a:lstStyle/>
          <a:p>
            <a:r>
              <a:rPr lang="ru-RU" sz="3600" dirty="0" smtClean="0"/>
              <a:t>2ч – (20мин + 10мин + 40мин)=50мин</a:t>
            </a:r>
            <a:endParaRPr lang="ru-RU" sz="3600" dirty="0"/>
          </a:p>
        </p:txBody>
      </p:sp>
      <p:pic>
        <p:nvPicPr>
          <p:cNvPr id="4" name="Picture 2" descr="Картинка 30 из 41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688632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72408" cy="22198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12кг</a:t>
            </a:r>
            <a:br>
              <a:rPr lang="ru-RU" sz="2800" dirty="0" smtClean="0"/>
            </a:br>
            <a:r>
              <a:rPr lang="ru-RU" sz="2800" dirty="0" smtClean="0"/>
              <a:t>?, в 2 раза больше</a:t>
            </a:r>
            <a:endParaRPr lang="ru-RU" sz="2800" dirty="0"/>
          </a:p>
        </p:txBody>
      </p:sp>
      <p:pic>
        <p:nvPicPr>
          <p:cNvPr id="6" name="Picture 2" descr="Картинка 15 из 14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749675" y="575469"/>
            <a:ext cx="4762500" cy="524827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861048"/>
            <a:ext cx="3672408" cy="22651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12  * 2 + 12 = 36(кг)</a:t>
            </a:r>
            <a:endParaRPr lang="ru-RU" sz="32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275856" y="1556792"/>
            <a:ext cx="360040" cy="864096"/>
          </a:xfrm>
          <a:prstGeom prst="rightBrace">
            <a:avLst>
              <a:gd name="adj1" fmla="val 325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8м: 5м и ?м (</a:t>
            </a:r>
            <a:r>
              <a:rPr lang="ru-RU" dirty="0" err="1" smtClean="0"/>
              <a:t>м=дм=см=мм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496944" cy="720080"/>
          </a:xfrm>
        </p:spPr>
        <p:txBody>
          <a:bodyPr>
            <a:noAutofit/>
          </a:bodyPr>
          <a:lstStyle/>
          <a:p>
            <a:r>
              <a:rPr lang="ru-RU" sz="4800" dirty="0" smtClean="0"/>
              <a:t>8-5=3м=30дм=300см=3000мм</a:t>
            </a:r>
            <a:endParaRPr lang="ru-RU" sz="4800" dirty="0"/>
          </a:p>
        </p:txBody>
      </p:sp>
      <p:pic>
        <p:nvPicPr>
          <p:cNvPr id="4" name="Picture 2" descr="Картинка 23 из 30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4 из 19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презентации использованы материалы</a:t>
            </a:r>
            <a:br>
              <a:rPr lang="ru-RU" sz="2400" dirty="0" smtClean="0"/>
            </a:br>
            <a:r>
              <a:rPr lang="en-US" sz="2400" dirty="0" smtClean="0">
                <a:hlinkClick r:id="rId2"/>
              </a:rPr>
              <a:t>http://design-mania.ru/downloads/icons/economics-graphs/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3"/>
              </a:rPr>
              <a:t>http://lori.ru/3305042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4"/>
              </a:rPr>
              <a:t>http://jur.kp.ru/health/kak-uberech-zubyi-pervoklashki-ot-kariesa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5"/>
              </a:rPr>
              <a:t>http://ru.depositphotos.com/6723208/stock-photo-Relaxed-businessman.html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6"/>
              </a:rPr>
              <a:t>http://nippon-otaku.ru/komnaty-otaku/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7"/>
              </a:rPr>
              <a:t>http://photopolygon.com/?page=431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8"/>
              </a:rPr>
              <a:t>http://900igr.net/kartinki/fizkultura/Obraz-zhizni/015-Osnovnye-sostavljajuschie-zdorovogo-obraza-zhizni.html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84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Графики. Диаграммы. Таблицы.</vt:lpstr>
      <vt:lpstr> </vt:lpstr>
      <vt:lpstr>3 руб.  4руб.  5 руб. 50 коп.</vt:lpstr>
      <vt:lpstr>2 ч: 20 мин, 10 мин, 40 мин,… ?</vt:lpstr>
      <vt:lpstr>12кг ?, в 2 раза больше</vt:lpstr>
      <vt:lpstr>8м: 5м и ?м (м=дм=см=мм)</vt:lpstr>
      <vt:lpstr>Слайд 7</vt:lpstr>
      <vt:lpstr>В презентации использованы материалы http://design-mania.ru/downloads/icons/economics-graphs/ http://lori.ru/3305042  http://jur.kp.ru/health/kak-uberech-zubyi-pervoklashki-ot-kariesa  http://ru.depositphotos.com/6723208/stock-photo-Relaxed-businessman.html  http://nippon-otaku.ru/komnaty-otaku/  http://photopolygon.com/?page=431  http://900igr.net/kartinki/fizkultura/Obraz-zhizni/015-Osnovnye-sostavljajuschie-zdorovogo-obraza-zhizni.html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user</cp:lastModifiedBy>
  <cp:revision>63</cp:revision>
  <dcterms:created xsi:type="dcterms:W3CDTF">2011-10-31T14:43:11Z</dcterms:created>
  <dcterms:modified xsi:type="dcterms:W3CDTF">2012-05-28T17:50:14Z</dcterms:modified>
</cp:coreProperties>
</file>