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F9B-B6E0-48BA-B87D-CFCB51E9969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963E-B4D0-45B1-9B79-FB1A14B0CA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F9B-B6E0-48BA-B87D-CFCB51E9969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963E-B4D0-45B1-9B79-FB1A14B0C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F9B-B6E0-48BA-B87D-CFCB51E9969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963E-B4D0-45B1-9B79-FB1A14B0C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F9B-B6E0-48BA-B87D-CFCB51E9969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963E-B4D0-45B1-9B79-FB1A14B0C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F9B-B6E0-48BA-B87D-CFCB51E9969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963E-B4D0-45B1-9B79-FB1A14B0CA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F9B-B6E0-48BA-B87D-CFCB51E9969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963E-B4D0-45B1-9B79-FB1A14B0C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F9B-B6E0-48BA-B87D-CFCB51E9969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963E-B4D0-45B1-9B79-FB1A14B0C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F9B-B6E0-48BA-B87D-CFCB51E9969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963E-B4D0-45B1-9B79-FB1A14B0C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F9B-B6E0-48BA-B87D-CFCB51E9969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963E-B4D0-45B1-9B79-FB1A14B0C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F9B-B6E0-48BA-B87D-CFCB51E9969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963E-B4D0-45B1-9B79-FB1A14B0C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8F9B-B6E0-48BA-B87D-CFCB51E9969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2A963E-B4D0-45B1-9B79-FB1A14B0CAD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158F9B-B6E0-48BA-B87D-CFCB51E9969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2A963E-B4D0-45B1-9B79-FB1A14B0CAD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Увлекательное путешествие в страну «БЕЗОПАСНОСТИ»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Александр\Desktop\rocket0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147353"/>
            <a:ext cx="3214710" cy="4105805"/>
          </a:xfrm>
          <a:prstGeom prst="rect">
            <a:avLst/>
          </a:prstGeom>
          <a:noFill/>
        </p:spPr>
      </p:pic>
      <p:pic>
        <p:nvPicPr>
          <p:cNvPr id="1027" name="Picture 3" descr="C:\Users\Александр\Desktop\0_1ba8f_34566055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571876"/>
            <a:ext cx="3143272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Увлекательное путешествие в страну «БЕЗОПАСНОСТИ»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Увлекательное путешествие в страну «БЕЗОПАСНОСТИ»</dc:title>
  <dc:creator>Александр</dc:creator>
  <cp:lastModifiedBy>Александр</cp:lastModifiedBy>
  <cp:revision>1</cp:revision>
  <dcterms:created xsi:type="dcterms:W3CDTF">2013-12-09T18:40:16Z</dcterms:created>
  <dcterms:modified xsi:type="dcterms:W3CDTF">2013-12-09T18:47:01Z</dcterms:modified>
</cp:coreProperties>
</file>