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A1540D-C1F9-4DCC-80BE-00AEFE7A062E}" type="datetimeFigureOut">
              <a:rPr lang="ru-RU" smtClean="0"/>
              <a:t>15.09.2013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ED7EA2-DCC1-4479-980E-09841B6751D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pPr algn="ctr"/>
            <a:r>
              <a:rPr lang="ru-RU" sz="6600" b="1" u="sng" dirty="0" smtClean="0"/>
              <a:t>«Мой любимый город»</a:t>
            </a:r>
            <a:endParaRPr lang="ru-RU" sz="66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86256"/>
            <a:ext cx="7772400" cy="18573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Подготовительная группа</a:t>
            </a:r>
          </a:p>
          <a:p>
            <a:r>
              <a:rPr lang="ru-RU" sz="2800" dirty="0" smtClean="0"/>
              <a:t>Воспитатель: Бодрая В.А.</a:t>
            </a:r>
          </a:p>
          <a:p>
            <a:r>
              <a:rPr lang="ru-RU" sz="2800" dirty="0" smtClean="0"/>
              <a:t>ГБДОУ № 92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САНКТ - ПЕТЕРБУРГ</a:t>
            </a:r>
            <a:endParaRPr lang="ru-RU" sz="2400" b="1" dirty="0"/>
          </a:p>
        </p:txBody>
      </p:sp>
      <p:pic>
        <p:nvPicPr>
          <p:cNvPr id="4" name="Рисунок 3" descr="fap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68630"/>
            <a:ext cx="8643966" cy="4746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571612"/>
            <a:ext cx="2971800" cy="408230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ПЕТР ПЕРВЫЙ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Основал Санкт- Петербург в 1703 году.</a:t>
            </a:r>
            <a:endParaRPr lang="ru-RU" sz="2800" b="1" dirty="0"/>
          </a:p>
        </p:txBody>
      </p:sp>
      <p:pic>
        <p:nvPicPr>
          <p:cNvPr id="5" name="Содержимое 4" descr="0003-002-Dvorjanskij-by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07090"/>
            <a:ext cx="5143535" cy="60937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72140"/>
            <a:ext cx="8183880" cy="857256"/>
          </a:xfrm>
        </p:spPr>
        <p:txBody>
          <a:bodyPr/>
          <a:lstStyle/>
          <a:p>
            <a:pPr algn="ctr"/>
            <a:r>
              <a:rPr lang="ru-RU" dirty="0" smtClean="0"/>
              <a:t>ЛЕТНИЙ САД</a:t>
            </a:r>
            <a:endParaRPr lang="ru-RU" dirty="0"/>
          </a:p>
        </p:txBody>
      </p:sp>
      <p:pic>
        <p:nvPicPr>
          <p:cNvPr id="3" name="Рисунок 2" descr="64671269_osennyaya_alley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350" y="152400"/>
            <a:ext cx="8877300" cy="5705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1000132"/>
          </a:xfrm>
        </p:spPr>
        <p:txBody>
          <a:bodyPr/>
          <a:lstStyle/>
          <a:p>
            <a:pPr algn="ctr"/>
            <a:r>
              <a:rPr lang="ru-RU" dirty="0" smtClean="0"/>
              <a:t>ДВОРЦОВАЯ ПЛОЩАДЬ</a:t>
            </a:r>
            <a:endParaRPr lang="ru-RU" dirty="0"/>
          </a:p>
        </p:txBody>
      </p:sp>
      <p:pic>
        <p:nvPicPr>
          <p:cNvPr id="3" name="Рисунок 2" descr="r_p_3f13bd999816bf9e9c9958b6c0b9f97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8501122" cy="5214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5016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ЭРМИТАЖ</a:t>
            </a:r>
            <a:endParaRPr lang="ru-RU" dirty="0"/>
          </a:p>
        </p:txBody>
      </p:sp>
      <p:pic>
        <p:nvPicPr>
          <p:cNvPr id="3" name="Рисунок 2" descr="jpg47778868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8286808" cy="56554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00702"/>
            <a:ext cx="8183880" cy="1000132"/>
          </a:xfrm>
        </p:spPr>
        <p:txBody>
          <a:bodyPr/>
          <a:lstStyle/>
          <a:p>
            <a:pPr algn="ctr"/>
            <a:r>
              <a:rPr lang="ru-RU" dirty="0" smtClean="0"/>
              <a:t>РЕКА МОЙКА</a:t>
            </a:r>
            <a:endParaRPr lang="ru-RU" dirty="0"/>
          </a:p>
        </p:txBody>
      </p:sp>
      <p:pic>
        <p:nvPicPr>
          <p:cNvPr id="3" name="Рисунок 2" descr="42226703_Moyka_s_Pevcheskogo_mos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428604"/>
            <a:ext cx="8358246" cy="5222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72140"/>
            <a:ext cx="8183880" cy="1000132"/>
          </a:xfrm>
        </p:spPr>
        <p:txBody>
          <a:bodyPr/>
          <a:lstStyle/>
          <a:p>
            <a:pPr algn="ctr"/>
            <a:r>
              <a:rPr lang="ru-RU" dirty="0" smtClean="0"/>
              <a:t>АДМИРАЛТЕЙСТВО</a:t>
            </a:r>
            <a:endParaRPr lang="ru-RU" dirty="0"/>
          </a:p>
        </p:txBody>
      </p:sp>
      <p:pic>
        <p:nvPicPr>
          <p:cNvPr id="3" name="Рисунок 2" descr="0_87bea_d60f72b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501122" cy="5376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1000132"/>
          </a:xfrm>
        </p:spPr>
        <p:txBody>
          <a:bodyPr/>
          <a:lstStyle/>
          <a:p>
            <a:pPr algn="ctr"/>
            <a:r>
              <a:rPr lang="ru-RU" smtClean="0"/>
              <a:t>ЛЕТНИЙ ДВОРЕЦ ПЕТРА 1</a:t>
            </a:r>
            <a:endParaRPr lang="ru-RU" dirty="0"/>
          </a:p>
        </p:txBody>
      </p:sp>
      <p:pic>
        <p:nvPicPr>
          <p:cNvPr id="3" name="Рисунок 2" descr="9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357166"/>
            <a:ext cx="8501122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</TotalTime>
  <Words>39</Words>
  <Application>Microsoft Office PowerPoint</Application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«Мой любимый город»</vt:lpstr>
      <vt:lpstr>Слайд 2</vt:lpstr>
      <vt:lpstr>Слайд 3</vt:lpstr>
      <vt:lpstr>ЛЕТНИЙ САД</vt:lpstr>
      <vt:lpstr>ДВОРЦОВАЯ ПЛОЩАДЬ</vt:lpstr>
      <vt:lpstr>ЭРМИТАЖ</vt:lpstr>
      <vt:lpstr>РЕКА МОЙКА</vt:lpstr>
      <vt:lpstr>АДМИРАЛТЕЙСТВО</vt:lpstr>
      <vt:lpstr>ЛЕТНИЙ ДВОРЕЦ ПЕТРА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«Мой любимый город»</dc:title>
  <dc:creator>Admin</dc:creator>
  <cp:lastModifiedBy>Admin</cp:lastModifiedBy>
  <cp:revision>3</cp:revision>
  <dcterms:created xsi:type="dcterms:W3CDTF">2013-09-15T08:22:03Z</dcterms:created>
  <dcterms:modified xsi:type="dcterms:W3CDTF">2013-09-15T08:43:12Z</dcterms:modified>
</cp:coreProperties>
</file>