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BC1A-DC63-411D-A313-A2D9494D3F2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CCF2-28D5-4318-B064-99400902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4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2BC1A-DC63-411D-A313-A2D9494D3F2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CCF2-28D5-4318-B064-99400902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1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7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9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2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4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1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1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2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1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2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1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6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9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1</cp:revision>
  <dcterms:created xsi:type="dcterms:W3CDTF">2013-10-25T14:13:53Z</dcterms:created>
  <dcterms:modified xsi:type="dcterms:W3CDTF">2013-10-25T14:13:53Z</dcterms:modified>
</cp:coreProperties>
</file>