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9F57-5B0E-42DF-AC4C-0944DC43D8BC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95FA9-2230-437B-86A6-96117255C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50E75C-9460-48E5-BD70-79DEBF217E90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F9135-BB99-443F-949F-36FA67787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357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Александр Солженицын</a:t>
            </a:r>
          </a:p>
          <a:p>
            <a:r>
              <a:rPr lang="ru-RU" sz="2400" dirty="0" smtClean="0"/>
              <a:t>«Матренин двор»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620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«Не стоит село без праведника»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514351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99"/>
                </a:solidFill>
              </a:rPr>
              <a:t>Подготовила учитель литературы </a:t>
            </a:r>
          </a:p>
          <a:p>
            <a:r>
              <a:rPr lang="ru-RU" dirty="0" smtClean="0">
                <a:solidFill>
                  <a:srgbClr val="006699"/>
                </a:solidFill>
              </a:rPr>
              <a:t>МОУ «Гимназия № 2» </a:t>
            </a:r>
          </a:p>
          <a:p>
            <a:r>
              <a:rPr lang="ru-RU" dirty="0" smtClean="0">
                <a:solidFill>
                  <a:srgbClr val="006699"/>
                </a:solidFill>
              </a:rPr>
              <a:t>Маврина Наталья Александровна</a:t>
            </a:r>
            <a:endParaRPr lang="ru-RU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Солженицын А. «Матренин двор». СПб.: Азбука-классика, 2004.</a:t>
            </a:r>
            <a:endParaRPr lang="en-US" dirty="0" smtClean="0"/>
          </a:p>
          <a:p>
            <a:r>
              <a:rPr lang="ru-RU" dirty="0" err="1" smtClean="0"/>
              <a:t>Агеносов</a:t>
            </a:r>
            <a:r>
              <a:rPr lang="ru-RU" dirty="0" smtClean="0"/>
              <a:t> В. и др. «Русская литература </a:t>
            </a:r>
            <a:r>
              <a:rPr lang="en-US" dirty="0" smtClean="0"/>
              <a:t>XX </a:t>
            </a:r>
            <a:r>
              <a:rPr lang="ru-RU" dirty="0" smtClean="0"/>
              <a:t>века. 11 </a:t>
            </a:r>
            <a:r>
              <a:rPr lang="ru-RU" dirty="0" err="1" smtClean="0"/>
              <a:t>кл</a:t>
            </a:r>
            <a:r>
              <a:rPr lang="ru-RU" dirty="0" smtClean="0"/>
              <a:t>.: Методические рекомендации для учителя. М.: Дрофа, 2000.</a:t>
            </a:r>
          </a:p>
          <a:p>
            <a:r>
              <a:rPr lang="ru-RU" dirty="0" err="1" smtClean="0"/>
              <a:t>Княжицкий</a:t>
            </a:r>
            <a:r>
              <a:rPr lang="ru-RU" dirty="0" smtClean="0"/>
              <a:t> А. Материалы к изучению рассказа А.И.Солженицына «Матренин двор» на уроках литературы. </a:t>
            </a:r>
            <a:r>
              <a:rPr lang="ru-RU" smtClean="0"/>
              <a:t>Журнал «Русская словесность», №5, 2008.</a:t>
            </a:r>
            <a:endParaRPr lang="ru-RU" dirty="0" smtClean="0"/>
          </a:p>
          <a:p>
            <a:r>
              <a:rPr lang="ru-RU" dirty="0" err="1" smtClean="0"/>
              <a:t>Локтионова</a:t>
            </a:r>
            <a:r>
              <a:rPr lang="ru-RU" dirty="0" smtClean="0"/>
              <a:t> Н. «Не стоит село без праведника». Журнал «Литература в школе», № 3, 1994.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7372" cy="4681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6699"/>
                </a:solidFill>
              </a:rPr>
              <a:t>“Есть такие прирожденные ангелы, они как будто невесомы, они скользят как бы поверх этой жижи (насилия, лжи, мифов о счастье и законности ), нисколько в ней не </a:t>
            </a:r>
            <a:r>
              <a:rPr lang="ru-RU" b="1" i="1" dirty="0" smtClean="0">
                <a:solidFill>
                  <a:srgbClr val="006699"/>
                </a:solidFill>
              </a:rPr>
              <a:t>утопая”.</a:t>
            </a:r>
            <a:endParaRPr lang="ru-RU" dirty="0" smtClean="0">
              <a:solidFill>
                <a:srgbClr val="006699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6699"/>
                </a:solidFill>
              </a:rPr>
              <a:t>              А. И. Солженицын</a:t>
            </a:r>
            <a:endParaRPr lang="ru-RU" dirty="0">
              <a:solidFill>
                <a:srgbClr val="006699"/>
              </a:solidFill>
            </a:endParaRPr>
          </a:p>
        </p:txBody>
      </p:sp>
      <p:pic>
        <p:nvPicPr>
          <p:cNvPr id="1026" name="Picture 2" descr="H:\Солженицын\1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087823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Основополагающий вопрос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000" dirty="0" smtClean="0"/>
              <a:t>Проблемный вопрос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3039596"/>
            <a:ext cx="4041648" cy="2532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Чем и кем «стоит село, город… вся земля наша»?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786314" y="3071810"/>
            <a:ext cx="4038600" cy="32436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Почему рассказ называется «Матренин двор»? Какой смысл здесь имеет слово «двор»?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643182"/>
            <a:ext cx="4786346" cy="1673225"/>
          </a:xfrm>
        </p:spPr>
        <p:txBody>
          <a:bodyPr>
            <a:noAutofit/>
          </a:bodyPr>
          <a:lstStyle/>
          <a:p>
            <a:pPr marL="530225" algn="l"/>
            <a:r>
              <a:rPr lang="ru-RU" sz="1800" dirty="0" smtClean="0"/>
              <a:t>Есть ли в рассказе развернутый портрет героини? На каких портретных деталях сосредоточено внимание писателя?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00306"/>
            <a:ext cx="32051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500570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336699"/>
                </a:solidFill>
              </a:rPr>
              <a:t>Матрена наделена неброской внешностью. Автору важно изобразить не столько внешнюю красоту  простой русской крестьянки, сколько внутренний свет, струящийся из её глаз, и тем яснее подчеркнуть свою мысль: «У тех людей всегда лица хороши, кто в ладах со своей совестью».</a:t>
            </a:r>
            <a:endParaRPr lang="ru-RU" sz="16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2571744"/>
            <a:ext cx="3562352" cy="167322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Какие художественные детали создают картину быта Матрены?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  <p:pic>
        <p:nvPicPr>
          <p:cNvPr id="4" name="Рисунок 3" descr="DSC0258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14620"/>
            <a:ext cx="2388692" cy="3527914"/>
          </a:xfrm>
          <a:prstGeom prst="rect">
            <a:avLst/>
          </a:prstGeom>
          <a:noFill/>
        </p:spPr>
      </p:pic>
      <p:pic>
        <p:nvPicPr>
          <p:cNvPr id="5" name="Рисунок 4" descr="DSC0279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714620"/>
            <a:ext cx="2071702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14818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336699"/>
                </a:solidFill>
              </a:rPr>
              <a:t>Все её «богатство» – фикусы, колченогая кошка, коза, мыши и тараканы. Весь окружающий мир Матрены в её темноватой избе с большой русской печью – это продолжение её самой, частичка её жизни. Все здесь естественно и органично: любимые фикусы «заполонили одиночество хозяйки безмолвной, но живой толпой».</a:t>
            </a:r>
            <a:endParaRPr lang="ru-RU" sz="14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929190" y="2571745"/>
            <a:ext cx="3776666" cy="7858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разворачивается в рассказе тема прошлого героини?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  <p:pic>
        <p:nvPicPr>
          <p:cNvPr id="4" name="Рисунок 3" descr="DSC027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4143404" cy="321471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4876" y="3357562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336699"/>
                </a:solidFill>
              </a:rPr>
              <a:t>Нелегок жизненный путь героини. Много горя и несправедливости пришлось ей хлебнуть на своем веку: разбитая любовь, смерть шестерых детей, потеря мужа на войне, адский труд в деревне, тяжелая немочь-болезнь, горькая обида на колхоз, который выжал из неё все силы, а затем списал за ненадобностью. В судьбе одной Матрены сконцентрирована трагедия деревенской русской женщины.</a:t>
            </a:r>
            <a:endParaRPr lang="ru-RU" sz="16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2714621"/>
            <a:ext cx="4929222" cy="1214445"/>
          </a:xfrm>
        </p:spPr>
        <p:txBody>
          <a:bodyPr/>
          <a:lstStyle/>
          <a:p>
            <a:pPr algn="l"/>
            <a:r>
              <a:rPr lang="ru-RU" dirty="0" smtClean="0"/>
              <a:t>Какой предстает Матрена в системе других образов рассказа, каково отношение к ней окружающих?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  <p:pic>
        <p:nvPicPr>
          <p:cNvPr id="4" name="Рисунок 3" descr="Матрё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571744"/>
            <a:ext cx="1790850" cy="3695700"/>
          </a:xfrm>
          <a:prstGeom prst="rect">
            <a:avLst/>
          </a:prstGeom>
          <a:noFill/>
          <a:ln w="57150">
            <a:solidFill>
              <a:srgbClr val="60062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3857628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336699"/>
                </a:solidFill>
              </a:rPr>
              <a:t>Герои рассказа распадаются на две неравные части: Матрена и понимающий и любящий её автор-повествователь и те, кого можно назвать «</a:t>
            </a:r>
            <a:r>
              <a:rPr lang="ru-RU" sz="1600" dirty="0" err="1" smtClean="0">
                <a:solidFill>
                  <a:srgbClr val="336699"/>
                </a:solidFill>
              </a:rPr>
              <a:t>Нематрена</a:t>
            </a:r>
            <a:r>
              <a:rPr lang="ru-RU" sz="1600" dirty="0" smtClean="0">
                <a:solidFill>
                  <a:srgbClr val="336699"/>
                </a:solidFill>
              </a:rPr>
              <a:t>», её родня. Граница между ними обозначается в том, что главное в сознании и поведении каждого из них – интерес к общей жизни, желание участвовать в ней, открытое искреннее отношение к людям или сосредоточенность только на собственных интересах, собственном доме, собственном богатстве.</a:t>
            </a:r>
            <a:endParaRPr lang="ru-RU" sz="16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/>
              <a:t>Проблемный вопрос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Почему рассказ называется «Матренин двор»? Какой смысл здесь имеет слово «двор»?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400" dirty="0" smtClean="0"/>
              <a:t>Матренин двор – Матренин мир – особый мир праведника.</a:t>
            </a:r>
          </a:p>
          <a:p>
            <a:pPr marL="0" indent="0" algn="just"/>
            <a:endParaRPr lang="ru-RU" sz="2400" dirty="0" smtClean="0"/>
          </a:p>
          <a:p>
            <a:pPr marL="0" indent="0" algn="just"/>
            <a:r>
              <a:rPr lang="ru-RU" sz="2400" dirty="0" smtClean="0"/>
              <a:t>Мир духовности, добра, милосердия.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770314" cy="732974"/>
          </a:xfrm>
        </p:spPr>
        <p:txBody>
          <a:bodyPr/>
          <a:lstStyle/>
          <a:p>
            <a:r>
              <a:rPr lang="ru-RU" sz="2400" dirty="0"/>
              <a:t>Основополагающий вопрос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3071810"/>
            <a:ext cx="2555736" cy="245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Чем и кем «стоит село, город… вся земля наша»?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571743"/>
            <a:ext cx="4038600" cy="3571901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ru-RU" sz="1600" dirty="0" smtClean="0"/>
              <a:t>	Матрена Васильевна - человек, живущий по заповедям Христа, сумевший сохранить чистоту, святость души в самых драматических обстоятельствах русской истории ХХ века.</a:t>
            </a:r>
          </a:p>
          <a:p>
            <a:pPr marL="0" indent="0" algn="just">
              <a:buFontTx/>
              <a:buNone/>
            </a:pPr>
            <a:r>
              <a:rPr lang="ru-RU" sz="1600" dirty="0" smtClean="0"/>
              <a:t> </a:t>
            </a:r>
            <a:r>
              <a:rPr lang="ru-RU" sz="1600" i="1" dirty="0" smtClean="0"/>
              <a:t>«Все мы жили рядом с  ней и не поняли, что есть она тот самый </a:t>
            </a:r>
            <a:r>
              <a:rPr lang="ru-RU" sz="1600" b="1" i="1" dirty="0" smtClean="0"/>
              <a:t>праведник</a:t>
            </a:r>
            <a:r>
              <a:rPr lang="ru-RU" sz="1600" i="1" dirty="0" smtClean="0"/>
              <a:t>, без которого, по пословице, не стоит село.</a:t>
            </a:r>
          </a:p>
          <a:p>
            <a:pPr marL="0" indent="0" algn="just">
              <a:buFontTx/>
              <a:buNone/>
            </a:pPr>
            <a:r>
              <a:rPr lang="ru-RU" sz="1600" i="1" dirty="0" smtClean="0"/>
              <a:t>Ни город.</a:t>
            </a:r>
          </a:p>
          <a:p>
            <a:pPr marL="0" indent="0" algn="just">
              <a:buFontTx/>
              <a:buNone/>
            </a:pPr>
            <a:r>
              <a:rPr lang="ru-RU" sz="1600" i="1" dirty="0" smtClean="0"/>
              <a:t>Ни вся земля наша».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«Матренин двор»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8868"/>
            <a:ext cx="1944687" cy="3889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318</TotalTime>
  <Words>554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«Не стоит село без праведника»</vt:lpstr>
      <vt:lpstr>«Матренин двор»</vt:lpstr>
      <vt:lpstr>«Матренин двор»</vt:lpstr>
      <vt:lpstr>«Матренин двор»</vt:lpstr>
      <vt:lpstr>«Матренин двор»</vt:lpstr>
      <vt:lpstr>«Матренин двор»</vt:lpstr>
      <vt:lpstr>«Матренин двор»</vt:lpstr>
      <vt:lpstr>«Матренин двор»</vt:lpstr>
      <vt:lpstr>«Матренин двор»</vt:lpstr>
      <vt:lpstr>Список литературы</vt:lpstr>
    </vt:vector>
  </TitlesOfParts>
  <Company>noname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 стоит село без праведника»</dc:title>
  <dc:creator>Наташа</dc:creator>
  <cp:lastModifiedBy>Юзер № 561</cp:lastModifiedBy>
  <cp:revision>31</cp:revision>
  <dcterms:created xsi:type="dcterms:W3CDTF">2010-05-02T15:30:12Z</dcterms:created>
  <dcterms:modified xsi:type="dcterms:W3CDTF">2011-07-23T16:40:06Z</dcterms:modified>
</cp:coreProperties>
</file>