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2" r:id="rId9"/>
    <p:sldId id="261" r:id="rId10"/>
    <p:sldId id="270" r:id="rId11"/>
    <p:sldId id="263" r:id="rId12"/>
    <p:sldId id="264" r:id="rId13"/>
    <p:sldId id="265" r:id="rId14"/>
    <p:sldId id="271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753EC3-C0D6-4A8C-9FB6-9CBBCFE6981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00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714620"/>
            <a:ext cx="860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Проект «Город </a:t>
            </a:r>
            <a:r>
              <a:rPr lang="ru-RU" sz="5400" b="1" dirty="0" err="1" smtClean="0">
                <a:solidFill>
                  <a:srgbClr val="FFFF00"/>
                </a:solidFill>
              </a:rPr>
              <a:t>смешариков</a:t>
            </a:r>
            <a:r>
              <a:rPr lang="ru-RU" sz="5400" b="1" dirty="0" smtClean="0">
                <a:solidFill>
                  <a:srgbClr val="FFFF00"/>
                </a:solidFill>
              </a:rPr>
              <a:t>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42852"/>
            <a:ext cx="5680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i="1" dirty="0" smtClean="0"/>
              <a:t>ц</a:t>
            </a:r>
            <a:r>
              <a:rPr lang="ru-RU" sz="1400" b="1" i="1" dirty="0" smtClean="0"/>
              <a:t>ентр </a:t>
            </a:r>
            <a:r>
              <a:rPr lang="ru-RU" sz="1400" b="1" i="1" dirty="0" smtClean="0"/>
              <a:t>развития ребенка – детский сад № 2 «Дружная семейка»</a:t>
            </a:r>
          </a:p>
          <a:p>
            <a:pPr algn="ctr"/>
            <a:endParaRPr lang="ru-RU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6000768"/>
            <a:ext cx="425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Выполнили: воспитатели Козлова Е. Н. Савина Н. А. </a:t>
            </a:r>
            <a:endParaRPr lang="ru-RU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6334780"/>
            <a:ext cx="87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Саров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  2014  </a:t>
            </a:r>
            <a:r>
              <a:rPr lang="ru-RU" sz="1400" b="1" dirty="0" smtClean="0"/>
              <a:t>г.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2 этап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14488"/>
            <a:ext cx="54958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Продуктивная деятельность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Решение проблемных ситуаций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Трудовые поручения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Игры с постройкой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1000108"/>
            <a:ext cx="3877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Постройка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Города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смешариков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DSC0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4340262" cy="3255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143248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928670"/>
            <a:ext cx="4585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Решение проблемной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ситуации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DSC00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7" y="129760"/>
            <a:ext cx="4303735" cy="322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00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4327547" cy="324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3948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Игры с постройкой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DSC00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422" y="111902"/>
            <a:ext cx="4232296" cy="317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00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36157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0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00438"/>
            <a:ext cx="4208485" cy="315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3 этап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5182124" cy="1305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Общение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Подведение итогов конкурса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6" y="142852"/>
            <a:ext cx="298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Итог конкурса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DSC00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286281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0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00438"/>
            <a:ext cx="4286280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окументы_детсад_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796228"/>
            <a:ext cx="4143404" cy="5911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иплом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84172"/>
            <a:ext cx="4708574" cy="6473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2066" y="1000108"/>
            <a:ext cx="4071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Участие в общероссийском конкурсе  «Магистр» 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071678"/>
            <a:ext cx="5953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</a:p>
          <a:p>
            <a:pPr algn="ctr"/>
            <a:r>
              <a:rPr lang="ru-RU" sz="2000" b="1" dirty="0" smtClean="0"/>
              <a:t>Контактный телефон</a:t>
            </a:r>
          </a:p>
          <a:p>
            <a:pPr algn="ctr"/>
            <a:r>
              <a:rPr lang="ru-RU" sz="2000" b="1" dirty="0" smtClean="0"/>
              <a:t>+79049117056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643050"/>
            <a:ext cx="7000924" cy="38576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Тип проекта: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                         </a:t>
            </a:r>
            <a:r>
              <a:rPr lang="ru-RU" sz="2000" dirty="0" smtClean="0"/>
              <a:t>творческий, ПОЗНАВАТЕЛЬНЫЙ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Вид проекта:</a:t>
            </a:r>
            <a:r>
              <a:rPr lang="ru-RU" sz="3200" b="1" dirty="0" smtClean="0"/>
              <a:t> 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             </a:t>
            </a:r>
            <a:r>
              <a:rPr lang="ru-RU" sz="2000" dirty="0" smtClean="0"/>
              <a:t>коллективный, одновозрастной 5 лет,</a:t>
            </a:r>
            <a:br>
              <a:rPr lang="ru-RU" sz="2000" dirty="0" smtClean="0"/>
            </a:br>
            <a:r>
              <a:rPr lang="ru-RU" sz="2000" dirty="0" smtClean="0"/>
              <a:t>                    средней продолжительности 3 недели.</a:t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	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Участники проекта: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2000" b="1" dirty="0" smtClean="0"/>
              <a:t>                     </a:t>
            </a:r>
            <a:r>
              <a:rPr lang="ru-RU" sz="2000" dirty="0" smtClean="0"/>
              <a:t>Дети, родители воспитанников, 				           воспитатели</a:t>
            </a:r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7232"/>
            <a:ext cx="92868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357166"/>
            <a:ext cx="4270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Паспорт проекта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714356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35716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357166"/>
            <a:ext cx="2900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Мотивация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3582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/>
              <a:t>В детском саду объявили конкурс «Город из песка». В это время мы с детьми читали книги о </a:t>
            </a:r>
            <a:r>
              <a:rPr lang="ru-RU" sz="2800" b="1" dirty="0" err="1" smtClean="0"/>
              <a:t>смешариках</a:t>
            </a:r>
            <a:r>
              <a:rPr lang="ru-RU" sz="2800" b="1" dirty="0" smtClean="0"/>
              <a:t>:  «</a:t>
            </a:r>
            <a:r>
              <a:rPr lang="ru-RU" sz="2800" b="1" dirty="0" err="1" smtClean="0"/>
              <a:t>Смешарики</a:t>
            </a:r>
            <a:r>
              <a:rPr lang="ru-RU" sz="2800" b="1" dirty="0" smtClean="0"/>
              <a:t> на дороге», «Большая книга </a:t>
            </a:r>
            <a:r>
              <a:rPr lang="ru-RU" sz="2800" b="1" dirty="0" err="1" smtClean="0"/>
              <a:t>смешариков</a:t>
            </a:r>
            <a:r>
              <a:rPr lang="ru-RU" sz="2800" b="1" dirty="0" smtClean="0"/>
              <a:t>». Эта тема была близка и интересна детям. Поэтому на вопрос: «Какой город они хотели бы построить?», дети без затруднения выбрали город  для </a:t>
            </a:r>
            <a:r>
              <a:rPr lang="ru-RU" sz="2800" b="1" dirty="0" err="1" smtClean="0"/>
              <a:t>смешариков</a:t>
            </a:r>
            <a:r>
              <a:rPr lang="ru-RU" sz="2800" b="1" dirty="0" smtClean="0"/>
              <a:t>. 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Цель проекта: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1000109"/>
            <a:ext cx="7500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Расширять опыт работы детей с песком</a:t>
            </a:r>
            <a:r>
              <a:rPr lang="ru-RU" sz="3200" dirty="0" smtClean="0"/>
              <a:t>.</a:t>
            </a:r>
          </a:p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2071678"/>
            <a:ext cx="1550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2928934"/>
            <a:ext cx="77153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Продолжать учить детей строить из песка, используя природный, бросовый и строительный материал, элементы театральных декораций.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42910" y="3643314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Поддерживать стремление детей самостоятельно находить конструктивные решения проблемных ситуаций.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42910" y="4286256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Способствовать формированию устойчивых знаний норм и правил безопасного поведения во время работы с песком.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42910" y="4929198"/>
            <a:ext cx="7381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Развивать творческое мышление, познавательную активность, фантазию.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2910" y="5572140"/>
            <a:ext cx="5140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Воспитывать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дружеское взаимоотношение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игре.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784" y="1000108"/>
            <a:ext cx="87868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ru-RU" sz="3200" b="1" dirty="0" smtClean="0"/>
          </a:p>
          <a:p>
            <a:pPr lvl="6">
              <a:buFont typeface="Wingdings" pitchFamily="2" charset="2"/>
              <a:buChar char="ü"/>
            </a:pPr>
            <a:r>
              <a:rPr lang="ru-RU" sz="3200" b="1" dirty="0" smtClean="0"/>
              <a:t> Подготовительный</a:t>
            </a:r>
          </a:p>
          <a:p>
            <a:pPr lvl="6">
              <a:buFont typeface="Wingdings" pitchFamily="2" charset="2"/>
              <a:buChar char="ü"/>
            </a:pPr>
            <a:endParaRPr lang="ru-RU" sz="3200" b="1" dirty="0" smtClean="0"/>
          </a:p>
          <a:p>
            <a:pPr lvl="6">
              <a:buFont typeface="Wingdings" pitchFamily="2" charset="2"/>
              <a:buChar char="ü"/>
            </a:pPr>
            <a:r>
              <a:rPr lang="ru-RU" sz="3200" b="1" dirty="0" smtClean="0"/>
              <a:t> Продуктивный</a:t>
            </a:r>
          </a:p>
          <a:p>
            <a:pPr lvl="6">
              <a:buFont typeface="Wingdings" pitchFamily="2" charset="2"/>
              <a:buChar char="ü"/>
            </a:pPr>
            <a:endParaRPr lang="ru-RU" sz="3200" b="1" dirty="0" smtClean="0"/>
          </a:p>
          <a:p>
            <a:pPr lvl="6">
              <a:buFont typeface="Wingdings" pitchFamily="2" charset="2"/>
              <a:buChar char="ü"/>
            </a:pPr>
            <a:r>
              <a:rPr lang="ru-RU" sz="3200" b="1" dirty="0" smtClean="0"/>
              <a:t> Заключительный</a:t>
            </a:r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214290"/>
            <a:ext cx="3778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Этапы проекта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29684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1 этап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88078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Постановка цели и задач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Знакомство </a:t>
            </a:r>
            <a:r>
              <a:rPr lang="ru-RU" sz="2800" b="1" smtClean="0"/>
              <a:t>детей с конкурсом </a:t>
            </a:r>
            <a:r>
              <a:rPr lang="ru-RU" sz="2800" b="1" dirty="0" smtClean="0"/>
              <a:t>и его критериями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Изучение художественной литературы и иллюстраций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Беседы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Рисунки будущих построек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Подготовка элементов постройки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1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28065" cy="617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Выставка рисунков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DSC00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3857620" cy="514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0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000240"/>
            <a:ext cx="4667281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6821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Подготовка элементов постройки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DSC000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356"/>
            <a:ext cx="3970356" cy="2977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00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857629"/>
            <a:ext cx="3875106" cy="290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00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714356"/>
            <a:ext cx="3922732" cy="294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656</TotalTime>
  <Words>264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                     Тип проекта:                           творческий, ПОЗНАВАТЕЛЬНЫЙ                      Вид проекта:                коллективный, одновозрастной 5 лет,                     средней продолжительности 3 недели.           Участники проекта:                       Дети, родители воспитанников,                воспитатели</vt:lpstr>
      <vt:lpstr>Слайд 3</vt:lpstr>
      <vt:lpstr>Слайд 4</vt:lpstr>
      <vt:lpstr>Слайд 5</vt:lpstr>
      <vt:lpstr>1 этап</vt:lpstr>
      <vt:lpstr>Слайд 7</vt:lpstr>
      <vt:lpstr>Слайд 8</vt:lpstr>
      <vt:lpstr>Слайд 9</vt:lpstr>
      <vt:lpstr>2 этап</vt:lpstr>
      <vt:lpstr>Слайд 11</vt:lpstr>
      <vt:lpstr>Слайд 12</vt:lpstr>
      <vt:lpstr>Слайд 13</vt:lpstr>
      <vt:lpstr>3 этап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71</cp:revision>
  <dcterms:created xsi:type="dcterms:W3CDTF">2014-12-19T18:49:22Z</dcterms:created>
  <dcterms:modified xsi:type="dcterms:W3CDTF">2015-04-12T11:23:28Z</dcterms:modified>
</cp:coreProperties>
</file>