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1"/>
  </p:notesMasterIdLst>
  <p:sldIdLst>
    <p:sldId id="256" r:id="rId2"/>
    <p:sldId id="259" r:id="rId3"/>
    <p:sldId id="258" r:id="rId4"/>
    <p:sldId id="264" r:id="rId5"/>
    <p:sldId id="266" r:id="rId6"/>
    <p:sldId id="301" r:id="rId7"/>
    <p:sldId id="290" r:id="rId8"/>
    <p:sldId id="260" r:id="rId9"/>
    <p:sldId id="262" r:id="rId10"/>
    <p:sldId id="269" r:id="rId11"/>
    <p:sldId id="270" r:id="rId12"/>
    <p:sldId id="283" r:id="rId13"/>
    <p:sldId id="293" r:id="rId14"/>
    <p:sldId id="296" r:id="rId15"/>
    <p:sldId id="297" r:id="rId16"/>
    <p:sldId id="298" r:id="rId17"/>
    <p:sldId id="300" r:id="rId18"/>
    <p:sldId id="299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F20B1-061D-40F9-8597-405341146EB4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03EF5-CF62-4F6B-A394-9E5E082BF1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4733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03EF5-CF62-4F6B-A394-9E5E082BF10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03EF5-CF62-4F6B-A394-9E5E082BF10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941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03EF5-CF62-4F6B-A394-9E5E082BF10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8374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762-2040-4A36-B264-9FA8D1D10C8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2CCF-1C98-4010-B1FF-136FAA41D5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762-2040-4A36-B264-9FA8D1D10C8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2CCF-1C98-4010-B1FF-136FAA41D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762-2040-4A36-B264-9FA8D1D10C8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2CCF-1C98-4010-B1FF-136FAA41D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762-2040-4A36-B264-9FA8D1D10C8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2CCF-1C98-4010-B1FF-136FAA41D5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762-2040-4A36-B264-9FA8D1D10C8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2CCF-1C98-4010-B1FF-136FAA41D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762-2040-4A36-B264-9FA8D1D10C8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2CCF-1C98-4010-B1FF-136FAA41D5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762-2040-4A36-B264-9FA8D1D10C8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2CCF-1C98-4010-B1FF-136FAA41D5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762-2040-4A36-B264-9FA8D1D10C8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2CCF-1C98-4010-B1FF-136FAA41D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762-2040-4A36-B264-9FA8D1D10C8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2CCF-1C98-4010-B1FF-136FAA41D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762-2040-4A36-B264-9FA8D1D10C8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2CCF-1C98-4010-B1FF-136FAA41D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04762-2040-4A36-B264-9FA8D1D10C8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82CCF-1C98-4010-B1FF-136FAA41D5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804762-2040-4A36-B264-9FA8D1D10C80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682CCF-1C98-4010-B1FF-136FAA41D5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55576" y="4286257"/>
            <a:ext cx="7632847" cy="1374992"/>
          </a:xfrm>
        </p:spPr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Единственная красота, которую я знаю,- это здоровье.</a:t>
            </a:r>
          </a:p>
          <a:p>
            <a:pPr algn="r"/>
            <a:r>
              <a:rPr lang="ru-RU" b="1" dirty="0" smtClean="0">
                <a:solidFill>
                  <a:srgbClr val="FFC000"/>
                </a:solidFill>
              </a:rPr>
              <a:t>Г. Гейне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(по страницам школьной жизни)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285860"/>
            <a:ext cx="7175351" cy="3639597"/>
          </a:xfrm>
        </p:spPr>
        <p:txBody>
          <a:bodyPr/>
          <a:lstStyle/>
          <a:p>
            <a:pPr marL="182880" indent="0">
              <a:buNone/>
            </a:pPr>
            <a:r>
              <a:rPr lang="ru-RU" sz="8800" dirty="0" smtClean="0"/>
              <a:t>Здоровый образ  жизни</a:t>
            </a:r>
            <a:endParaRPr lang="ru-RU" sz="8800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548679"/>
            <a:ext cx="6600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Муниципальное бюджетное общеобразовательное учреждение</a:t>
            </a:r>
          </a:p>
          <a:p>
            <a:pPr algn="ctr"/>
            <a:r>
              <a:rPr lang="ru-RU" dirty="0" smtClean="0"/>
              <a:t> «</a:t>
            </a:r>
            <a:r>
              <a:rPr lang="ru-RU" dirty="0" err="1" smtClean="0"/>
              <a:t>Апухтинская</a:t>
            </a:r>
            <a:r>
              <a:rPr lang="ru-RU" dirty="0" smtClean="0"/>
              <a:t> основная общеобразовательная школа»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6093296"/>
            <a:ext cx="83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2012 г.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5816297"/>
            <a:ext cx="8678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Выполнила:</a:t>
            </a:r>
          </a:p>
          <a:p>
            <a:pPr algn="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учитель биологии 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   </a:t>
            </a:r>
          </a:p>
          <a:p>
            <a:pPr algn="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Шевцова Г.Н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5298150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Здоровый образ жизни\[002109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986" y="3832138"/>
            <a:ext cx="3958556" cy="29689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Здоровый образ жизни\[002202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501008"/>
            <a:ext cx="5065430" cy="3284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Здоровый образ жизни\_SC044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3235">
            <a:off x="3985742" y="-314661"/>
            <a:ext cx="5048005" cy="37860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6156176" cy="2636912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Пусть жюри весь ход сраженья,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Без промашки проследит.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Кто, не дрогнув, если нужно,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Вступит в бой один за всех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1592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692696"/>
            <a:ext cx="3301752" cy="1872208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Крепок  телом-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богат  и  делом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2290" name="Picture 2" descr="E:\Здоровый образ жизни\[002182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8" y="10019"/>
            <a:ext cx="4633382" cy="3475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81064">
            <a:off x="3772683" y="2886334"/>
            <a:ext cx="5378474" cy="34980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9020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ripple dir="r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E:\Здоровый образ жизни\_SC0458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980" y="-10351"/>
            <a:ext cx="5577020" cy="3134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Здоровый образ жизни\_SC0461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197" y="3605254"/>
            <a:ext cx="5787803" cy="3252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Здоровый образ жизни\OLYMPUS DIGITAL CAMERA_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72506">
            <a:off x="-186338" y="2592152"/>
            <a:ext cx="4114843" cy="3086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08520" y="42307"/>
            <a:ext cx="50617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Расцвели девчонки наши,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Как ромашки на лугу,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Ну, а песни распевают,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Словно пташечки в саду!</a:t>
            </a:r>
          </a:p>
          <a:p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3159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 pattern="rectangle" dir="ou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9010" y="2505122"/>
            <a:ext cx="4064239" cy="25304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Для здоровья и порядка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Начинайте день с зарядки !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5842" name="Picture 2" descr="E:\Здоровый образ жизни\STP6241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3298">
            <a:off x="4470956" y="3468361"/>
            <a:ext cx="4964122" cy="3441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0012">
            <a:off x="-403799" y="3554099"/>
            <a:ext cx="4607324" cy="303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E:\Здоровый образ жизни\P116001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9797">
            <a:off x="528545" y="-106865"/>
            <a:ext cx="4644562" cy="26125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Здоровый образ жизни\P116002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857">
            <a:off x="4588604" y="-190324"/>
            <a:ext cx="4396032" cy="2779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500778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Здоровый образ жизни\DSC0466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" y="260648"/>
            <a:ext cx="4549405" cy="2556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E:\Здоровый образ жизни\DSC046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04" y="4291622"/>
            <a:ext cx="4562450" cy="25663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E:\Здоровый образ жизни\DSC0468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30615" y="1650105"/>
            <a:ext cx="6022622" cy="3387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31899"/>
            <a:ext cx="5220072" cy="1224136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Перевязки делают умело,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Капельницы ставят без проблем,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Каждый день у них хватает дела,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Уделить внимание нужно всем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191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169" y="4543308"/>
            <a:ext cx="5510016" cy="1468852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Диагнозы ставить, болезни лечить-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Как это непросто бывает!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Всю душу свою отдают нам врачи,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Порой о себе забывая!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 flipH="1">
            <a:off x="-252536" y="6857999"/>
            <a:ext cx="144016" cy="511955"/>
          </a:xfrm>
        </p:spPr>
        <p:txBody>
          <a:bodyPr/>
          <a:lstStyle/>
          <a:p>
            <a:pPr marL="45720" indent="0">
              <a:buNone/>
            </a:pPr>
            <a:endParaRPr lang="ru-RU" b="1" dirty="0"/>
          </a:p>
        </p:txBody>
      </p:sp>
      <p:pic>
        <p:nvPicPr>
          <p:cNvPr id="5122" name="Picture 2" descr="E:\Здоровый образ жизни\DSC046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46444">
            <a:off x="4018031" y="1650627"/>
            <a:ext cx="6152878" cy="3460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:\Здоровый образ жизни\DSC046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9916">
            <a:off x="122131" y="997585"/>
            <a:ext cx="5121408" cy="2880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945322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7" name="Picture 3" descr="E:\Здоровый образ жизни\[000295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6226">
            <a:off x="-642974" y="285728"/>
            <a:ext cx="5026637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Здоровый образ жизни\[000307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56992"/>
            <a:ext cx="5400600" cy="3193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83968" y="476672"/>
            <a:ext cx="5544616" cy="332336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Мне часто снится город Грозный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Туман, ползущий из руин.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Меж стен разбитых небо в звёздах,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Горящих скважин едкий дым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7187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4508533"/>
            <a:ext cx="4596438" cy="236920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Я горжусь, что я –мужчина.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Тем, что в армии служу,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Тем, что граждан охраняю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И Отчизной дорожу!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3382" cy="34750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33">
            <a:off x="4745983" y="680079"/>
            <a:ext cx="4536504" cy="3573015"/>
          </a:xfrm>
          <a:prstGeom prst="rect">
            <a:avLst/>
          </a:prstGeom>
        </p:spPr>
      </p:pic>
      <p:pic>
        <p:nvPicPr>
          <p:cNvPr id="6" name="Picture 2" descr="E:\Здоровый образ жизни\[00209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502" y="4090424"/>
            <a:ext cx="4924510" cy="2767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7788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E:\Здоровый образ жизни\_SC0450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89794" cy="3140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Здоровый образ жизни\_SC045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5030186" cy="2826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Здоровый образ жизни\_SC0451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07104" y="3209922"/>
            <a:ext cx="4955219" cy="2657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67883" y="188640"/>
            <a:ext cx="36107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Здравствуй, Масленица годовая,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Наша гостьюшка дорогая!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29650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1" name="Picture 5" descr="E:\Здоровый образ жизни\_SC0448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6977">
            <a:off x="3772637" y="3737702"/>
            <a:ext cx="5292080" cy="29741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Здоровый образ жизни\_SC044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878" y="188640"/>
            <a:ext cx="5274491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Здоровый образ жизни\_SC045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190">
            <a:off x="-720040" y="2249206"/>
            <a:ext cx="5025646" cy="2617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05" y="548680"/>
            <a:ext cx="4089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Веселей играй, гармошка!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Масленица, не грусти!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900813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Здоровый образ жизни\DSC0215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296550"/>
            <a:ext cx="5014812" cy="3291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E:\Здоровый образ жизни\DSC0215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72">
            <a:off x="4395999" y="130935"/>
            <a:ext cx="4632737" cy="3034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Здоровый образ жизни\DSC0216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9924">
            <a:off x="-51519" y="227031"/>
            <a:ext cx="4464496" cy="2538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0192" y="4797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24128" y="4012322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Давайте, ребята,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Везде, где живём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Деревья посадим,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Сады разведём!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3998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Здоровый образ жизни\[001203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6098">
            <a:off x="230888" y="189449"/>
            <a:ext cx="5544616" cy="3062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898">
            <a:off x="4068235" y="3375720"/>
            <a:ext cx="5432499" cy="305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E:\Здоровый образ жизни\_SC0435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0929"/>
            <a:ext cx="3769427" cy="28270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631433">
            <a:off x="5047968" y="952536"/>
            <a:ext cx="3896899" cy="28567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Где здоровье – там и я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Со здоровьем мы друзья!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1989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Здоровый образ жизни\[001988]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5256584" cy="3096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Здоровый образ жизни\[001977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8291">
            <a:off x="-194443" y="432753"/>
            <a:ext cx="5507298" cy="31725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3617" y="4043133"/>
            <a:ext cx="5328592" cy="115006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Кто спортом занимается,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тот силы набирается!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146" name="Picture 2" descr="E:\Здоровый образ жизни\[001979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2130">
            <a:off x="4268489" y="202373"/>
            <a:ext cx="4815964" cy="27065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864477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Здоровый образ жизни\[002016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0454">
            <a:off x="1526428" y="166293"/>
            <a:ext cx="6498163" cy="48736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445224"/>
            <a:ext cx="6512511" cy="857032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Закаляйтесь,     упражняйтесь</a:t>
            </a:r>
            <a:br>
              <a:rPr lang="ru-RU" sz="2400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+mn-lt"/>
              </a:rPr>
            </a:br>
            <a:r>
              <a:rPr lang="ru-RU" sz="2400" dirty="0" smtClean="0">
                <a:solidFill>
                  <a:srgbClr val="FF0000"/>
                </a:solidFill>
                <a:latin typeface="+mn-lt"/>
              </a:rPr>
              <a:t>И     хандре   не     поддавайтесь!</a:t>
            </a:r>
            <a:endParaRPr lang="ru-RU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2430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2854">
            <a:off x="492217" y="3407159"/>
            <a:ext cx="4898182" cy="3372340"/>
          </a:xfrm>
        </p:spPr>
      </p:pic>
      <p:pic>
        <p:nvPicPr>
          <p:cNvPr id="1027" name="Picture 3" descr="E:\Здоровый образ жизни\[000962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7311">
            <a:off x="5416894" y="2769416"/>
            <a:ext cx="4861867" cy="2888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5472608" cy="3266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0953" y="620688"/>
            <a:ext cx="3851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Я активно отдыхаю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И здоровье укрепляю.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Ни на что не сетую,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Что и вам советую!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05410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373216"/>
            <a:ext cx="741682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Здоровье дарит радость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Здоровье дарит свет.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Здоровье – это сила!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Здоровье – это смех!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1747" name="Picture 3" descr="E:\Здоровый образ жизни\IMG_515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-32669"/>
            <a:ext cx="8794649" cy="54058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412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17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Здоровый образ жизни\[00140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289"/>
            <a:ext cx="4788024" cy="39964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4119">
            <a:off x="3955098" y="2502528"/>
            <a:ext cx="6067465" cy="37155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0" y="4005066"/>
            <a:ext cx="4716016" cy="285293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Чтоб радость завтрашнего дня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Сумел ты ощутить,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Должна быть чистою Земля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И небо чистым быть!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0254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108765" y="404664"/>
            <a:ext cx="4593120" cy="195389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Это знают даже дети-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Хуже нет вещей на свете,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Чем наркотики, вино,</a:t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Сигареты – всё одно!</a:t>
            </a: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098" name="Picture 2" descr="E:\Здоровый образ жизни\[001973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240">
            <a:off x="4734285" y="-178526"/>
            <a:ext cx="3980288" cy="6013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5220072" cy="35059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15918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2">
      <a:dk1>
        <a:srgbClr val="FFFF00"/>
      </a:dk1>
      <a:lt1>
        <a:srgbClr val="3330B0"/>
      </a:lt1>
      <a:dk2>
        <a:srgbClr val="C9F0FF"/>
      </a:dk2>
      <a:lt2>
        <a:srgbClr val="C9F0FF"/>
      </a:lt2>
      <a:accent1>
        <a:srgbClr val="00B0F0"/>
      </a:accent1>
      <a:accent2>
        <a:srgbClr val="00B0F0"/>
      </a:accent2>
      <a:accent3>
        <a:srgbClr val="80716A"/>
      </a:accent3>
      <a:accent4>
        <a:srgbClr val="94147C"/>
      </a:accent4>
      <a:accent5>
        <a:srgbClr val="93E2FF"/>
      </a:accent5>
      <a:accent6>
        <a:srgbClr val="6F6C7D"/>
      </a:accent6>
      <a:hlink>
        <a:srgbClr val="6187E3"/>
      </a:hlink>
      <a:folHlink>
        <a:srgbClr val="7B8EB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815</TotalTime>
  <Words>193</Words>
  <Application>Microsoft Office PowerPoint</Application>
  <PresentationFormat>Экран (4:3)</PresentationFormat>
  <Paragraphs>45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Здоровый образ  жизни</vt:lpstr>
      <vt:lpstr>Слайд 2</vt:lpstr>
      <vt:lpstr>Где здоровье – там и я Со здоровьем мы друзья!</vt:lpstr>
      <vt:lpstr>Кто спортом занимается,  тот силы набирается!</vt:lpstr>
      <vt:lpstr>Закаляйтесь,     упражняйтесь  И     хандре   не     поддавайтесь!</vt:lpstr>
      <vt:lpstr>Слайд 6</vt:lpstr>
      <vt:lpstr>Здоровье дарит радость Здоровье дарит свет. Здоровье – это сила! Здоровье – это смех!</vt:lpstr>
      <vt:lpstr>Чтоб радость завтрашнего дня Сумел ты ощутить, Должна быть чистою Земля И небо чистым быть! </vt:lpstr>
      <vt:lpstr>Это знают даже дети- Хуже нет вещей на свете, Чем наркотики, вино, Сигареты – всё одно!</vt:lpstr>
      <vt:lpstr>Пусть жюри весь ход сраженья, Без промашки проследит. Кто, не дрогнув, если нужно, Вступит в бой один за всех</vt:lpstr>
      <vt:lpstr>Крепок  телом-  богат  и  делом</vt:lpstr>
      <vt:lpstr>Слайд 12</vt:lpstr>
      <vt:lpstr>Для здоровья и порядка Начинайте день с зарядки !</vt:lpstr>
      <vt:lpstr>Перевязки делают умело, Капельницы ставят без проблем, Каждый день у них хватает дела, Уделить внимание нужно всем</vt:lpstr>
      <vt:lpstr>Диагнозы ставить, болезни лечить- Как это непросто бывает! Всю душу свою отдают нам врачи, Порой о себе забывая! </vt:lpstr>
      <vt:lpstr>Слайд 16</vt:lpstr>
      <vt:lpstr>Я горжусь, что я –мужчина. Тем, что в армии служу, Тем, что граждан охраняю И Отчизной дорожу!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жизни.</dc:title>
  <dc:creator>шевцова</dc:creator>
  <cp:lastModifiedBy>Лихоманов</cp:lastModifiedBy>
  <cp:revision>62</cp:revision>
  <dcterms:created xsi:type="dcterms:W3CDTF">2012-04-19T07:42:00Z</dcterms:created>
  <dcterms:modified xsi:type="dcterms:W3CDTF">2014-01-16T11:05:07Z</dcterms:modified>
</cp:coreProperties>
</file>