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0A82-3E3C-43EE-A5FD-62F4C2F4862F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FA428-C736-49C9-8919-69CABAB1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Ковров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15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Моды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«СИЛУЭТ»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– Холина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Аркадьевна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M_66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573152">
            <a:off x="420802" y="4146086"/>
            <a:ext cx="2735288" cy="205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ХОРЕОГРАФИЕЙ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29685">
            <a:off x="503598" y="1316105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61468">
            <a:off x="2579599" y="1545754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29976">
            <a:off x="4648865" y="1409633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7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80631">
            <a:off x="6569730" y="1302132"/>
            <a:ext cx="2123728" cy="15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69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928364">
            <a:off x="5871502" y="4094450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69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2955144" y="3893728"/>
            <a:ext cx="3141758" cy="2356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Концерты, Конкурсы, Награды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2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196752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276+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76369">
            <a:off x="2736959" y="2183901"/>
            <a:ext cx="1814804" cy="2526705"/>
          </a:xfrm>
          <a:prstGeom prst="rect">
            <a:avLst/>
          </a:prstGeom>
        </p:spPr>
      </p:pic>
      <p:pic>
        <p:nvPicPr>
          <p:cNvPr id="5" name="Рисунок 4" descr="img3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1196752"/>
            <a:ext cx="1783809" cy="2448958"/>
          </a:xfrm>
          <a:prstGeom prst="rect">
            <a:avLst/>
          </a:prstGeom>
        </p:spPr>
      </p:pic>
      <p:pic>
        <p:nvPicPr>
          <p:cNvPr id="6" name="Рисунок 5" descr="img3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00409">
            <a:off x="5746109" y="1891377"/>
            <a:ext cx="1811280" cy="2420888"/>
          </a:xfrm>
          <a:prstGeom prst="rect">
            <a:avLst/>
          </a:prstGeom>
        </p:spPr>
      </p:pic>
      <p:pic>
        <p:nvPicPr>
          <p:cNvPr id="7" name="Рисунок 6" descr="img3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65169">
            <a:off x="6843915" y="3630408"/>
            <a:ext cx="1778290" cy="2391195"/>
          </a:xfrm>
          <a:prstGeom prst="rect">
            <a:avLst/>
          </a:prstGeom>
        </p:spPr>
      </p:pic>
      <p:pic>
        <p:nvPicPr>
          <p:cNvPr id="8" name="Рисунок 7" descr="img38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093077">
            <a:off x="4427984" y="3933056"/>
            <a:ext cx="1812016" cy="2420888"/>
          </a:xfrm>
          <a:prstGeom prst="rect">
            <a:avLst/>
          </a:prstGeom>
        </p:spPr>
      </p:pic>
      <p:pic>
        <p:nvPicPr>
          <p:cNvPr id="9" name="Рисунок 8" descr="SAM_673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52490">
            <a:off x="391714" y="3095924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623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235629" y="4797152"/>
            <a:ext cx="2459766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«ЦВЕТА ЖИЗНИ»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2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340768"/>
            <a:ext cx="6516216" cy="488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МОДЕЛИ ОДЕЖДЫ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2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196752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2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75464">
            <a:off x="2787667" y="3018628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4149080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1412776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Дунаева Анна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67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332656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6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348880"/>
            <a:ext cx="311181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7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12933">
            <a:off x="3762597" y="3259157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678863">
            <a:off x="6549754" y="3873799"/>
            <a:ext cx="1961038" cy="261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Виноградова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Валерия (12 лет)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62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3147814" cy="419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62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2200" y="3429000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63403">
            <a:off x="2647767" y="3604657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1920" y="83671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Фомина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Таисия (12 лет)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62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332656"/>
            <a:ext cx="3075806" cy="410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62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996952"/>
            <a:ext cx="2643758" cy="352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89187">
            <a:off x="3242213" y="3651205"/>
            <a:ext cx="3020282" cy="226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Лабцова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(11 лет)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62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3429000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62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32656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04432">
            <a:off x="3351461" y="3144515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3928" y="836712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Чабрикова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Надежда (11 лет)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КОЛЛЕКЦИЕЙ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7824" y="1124744"/>
            <a:ext cx="300379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86184">
            <a:off x="470973" y="1877167"/>
            <a:ext cx="2710933" cy="20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08795">
            <a:off x="5747515" y="2990397"/>
            <a:ext cx="2748800" cy="206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ЛИТЕРАТУРЫ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ПОШИВ  ОДЕЖДЫ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1124744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98746">
            <a:off x="531773" y="1321341"/>
            <a:ext cx="224771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69493">
            <a:off x="6224200" y="1339501"/>
            <a:ext cx="2276071" cy="303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51720" y="3789040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61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34018" y="3789040"/>
            <a:ext cx="2121700" cy="282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14</cp:revision>
  <dcterms:created xsi:type="dcterms:W3CDTF">2013-07-12T04:49:55Z</dcterms:created>
  <dcterms:modified xsi:type="dcterms:W3CDTF">2013-07-13T09:12:01Z</dcterms:modified>
</cp:coreProperties>
</file>