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1C44-E1B5-4078-B1AF-E343AC2FD823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52D6-A4E3-414F-9D22-BC69E6F2A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064896" cy="6048672"/>
          </a:xfrm>
        </p:spPr>
        <p:txBody>
          <a:bodyPr>
            <a:normAutofit/>
          </a:bodyPr>
          <a:lstStyle/>
          <a:p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.Ковров</a:t>
            </a:r>
          </a:p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МБОУ ДОД ДДК «Дегтярёвец»</a:t>
            </a:r>
          </a:p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Образцовый Театр Моды «Стиль»</a:t>
            </a:r>
            <a:endParaRPr lang="ru-RU" sz="6000" dirty="0"/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43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548680"/>
            <a:ext cx="432048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92080" y="908720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Баринова Ирина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(10 лет)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025518">
            <a:off x="4450231" y="4115983"/>
            <a:ext cx="44693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САДОВНИК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96546">
            <a:off x="777845" y="851989"/>
            <a:ext cx="4235963" cy="3176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42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47546">
            <a:off x="5264568" y="78650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3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07606">
            <a:off x="5302758" y="3015443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43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64490">
            <a:off x="2293480" y="3215550"/>
            <a:ext cx="2328989" cy="310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9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26649">
            <a:off x="616521" y="757996"/>
            <a:ext cx="4326162" cy="288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99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53756">
            <a:off x="4606138" y="3427651"/>
            <a:ext cx="3934323" cy="262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92080" y="764704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ВАЛЯНЫЕ</a:t>
            </a:r>
            <a:b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ГОЛОВНЫЕ</a:t>
            </a:r>
            <a:b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УБОРЫ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ВАЛЯНАЯ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ОБУВЬ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556792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НАГРАДЫ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mg9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50011">
            <a:off x="5651068" y="2696105"/>
            <a:ext cx="2505182" cy="3507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53012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983875">
            <a:off x="506537" y="4778622"/>
            <a:ext cx="397411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 Моды в  Царицыно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42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52251">
            <a:off x="3197070" y="3260626"/>
            <a:ext cx="3665475" cy="274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SAM_43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6" y="908720"/>
            <a:ext cx="2967794" cy="3957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2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78525">
            <a:off x="646476" y="816212"/>
            <a:ext cx="3442755" cy="258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9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560" y="2852936"/>
            <a:ext cx="2478037" cy="355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2012 – 2013 учебный год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Коллекция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«Овощной микс»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SAM_43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888370">
            <a:off x="827584" y="2924944"/>
            <a:ext cx="2643758" cy="3525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90180">
            <a:off x="4058350" y="3059365"/>
            <a:ext cx="1988840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9043627_w640_h640_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368944">
            <a:off x="6305599" y="2930352"/>
            <a:ext cx="2044452" cy="204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97538-7fc0d201b4d8a9c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20072" y="4437112"/>
            <a:ext cx="2074540" cy="207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МОДЕЛИ ОДЕЖДЫ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SAM_43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556792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6056" y="1844824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Дубова Юлия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(13 лет)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8691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101729">
            <a:off x="4860032" y="4545995"/>
            <a:ext cx="3456384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ТЫКОВКА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764704"/>
            <a:ext cx="4101920" cy="546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1196752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Зеленцова Арина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(14 лет)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923624">
            <a:off x="4970621" y="4148438"/>
            <a:ext cx="402421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МОРКОВКА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692696"/>
            <a:ext cx="4137924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1412776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Зеленцова Полина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(6 лет)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885717">
            <a:off x="5076929" y="4561234"/>
            <a:ext cx="374380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СВЁКОЛКА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620688"/>
            <a:ext cx="4191930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1268760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Невзорова Ксения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(13 лет)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9905761">
            <a:off x="5185714" y="4383066"/>
            <a:ext cx="352839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ГОРОШЕК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620688"/>
            <a:ext cx="4245935" cy="566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1196752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Халецкая Яна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(15 лет)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093015">
            <a:off x="3803490" y="4304904"/>
            <a:ext cx="507948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БАКЛАЖАНЧИК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3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620688"/>
            <a:ext cx="4245936" cy="566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76056" y="1052736"/>
            <a:ext cx="3816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Мешалкина Мария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(14 лет)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023019">
            <a:off x="5055028" y="4337334"/>
            <a:ext cx="382837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АРБУЗИК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43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620688"/>
            <a:ext cx="4299942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64088" y="1052736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Блиндов Андрей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(13 лет)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976244">
            <a:off x="4929701" y="4232141"/>
            <a:ext cx="408192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ОГУРЧИК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Гвввввв         вров.Коввввввро</dc:title>
  <dc:creator>ПОЗИТРОНИКА</dc:creator>
  <cp:lastModifiedBy>ПОЗИТРОНИКА</cp:lastModifiedBy>
  <cp:revision>27</cp:revision>
  <dcterms:created xsi:type="dcterms:W3CDTF">2013-06-20T06:57:01Z</dcterms:created>
  <dcterms:modified xsi:type="dcterms:W3CDTF">2013-07-13T19:13:00Z</dcterms:modified>
</cp:coreProperties>
</file>