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AA10-955F-47E1-95F8-42C282C5B342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C2D3-7790-4869-BFE6-930B5B059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Ковров, МБОУ СОШ № 15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Детское объединение «Радуга»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Руководитель – Холина Анна Аркадьевна</a:t>
            </a:r>
            <a:endParaRPr lang="ru-RU" dirty="0"/>
          </a:p>
        </p:txBody>
      </p:sp>
      <p:pic>
        <p:nvPicPr>
          <p:cNvPr id="4" name="Рисунок 3" descr="SAM_75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2786058"/>
            <a:ext cx="5119691" cy="383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58579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7. Лауреаты </a:t>
            </a:r>
            <a:r>
              <a:rPr lang="en-US" sz="2400" dirty="0" smtClean="0">
                <a:solidFill>
                  <a:srgbClr val="FFFF00"/>
                </a:solidFill>
              </a:rPr>
              <a:t>II</a:t>
            </a:r>
            <a:r>
              <a:rPr lang="ru-RU" sz="2400" dirty="0" smtClean="0">
                <a:solidFill>
                  <a:srgbClr val="FFFF00"/>
                </a:solidFill>
              </a:rPr>
              <a:t> степени городской выставки – конкурса декоративно – прикладного творчества «Планета животных» (март, 2012 г.);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8. Диплом спецприза «За новизну прочтения нетрадиционных материалов и цельность образа» Российского конкурса театров моды «Образ - 2012» (21 апреля 2012 г., г. Иваново);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9. Диплом за приобщение детей к народным традициям</a:t>
            </a:r>
            <a:r>
              <a:rPr lang="en-US" sz="2400" dirty="0" smtClean="0">
                <a:solidFill>
                  <a:srgbClr val="FFFF00"/>
                </a:solidFill>
              </a:rPr>
              <a:t> I</a:t>
            </a:r>
            <a:r>
              <a:rPr lang="ru-RU" sz="2400" dirty="0" smtClean="0">
                <a:solidFill>
                  <a:srgbClr val="FFFF00"/>
                </a:solidFill>
              </a:rPr>
              <a:t> открытого Городского пасхального фестиваля – конкурса православной культуры «Свет Христова Воскресенья» (22 апреля 2012 г.)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g3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45383">
            <a:off x="6918463" y="279299"/>
            <a:ext cx="1682232" cy="2337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окумент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394913">
            <a:off x="6849248" y="2212137"/>
            <a:ext cx="1645014" cy="232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иплом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17725">
            <a:off x="6806814" y="4160524"/>
            <a:ext cx="1778317" cy="246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-9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786190"/>
            <a:ext cx="3761959" cy="2733690"/>
          </a:xfrm>
          <a:prstGeom prst="rect">
            <a:avLst/>
          </a:prstGeom>
        </p:spPr>
      </p:pic>
      <p:pic>
        <p:nvPicPr>
          <p:cNvPr id="5" name="Рисунок 4" descr="1362492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4143380"/>
            <a:ext cx="2094187" cy="2357434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285852" y="214290"/>
            <a:ext cx="5786478" cy="4071966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Arial Narrow" pitchFamily="34" charset="0"/>
                <a:cs typeface="Utsaah" pitchFamily="34" charset="0"/>
              </a:rPr>
              <a:t>ДО НОВЫХ ВСТРЕЧ !!!</a:t>
            </a:r>
            <a:endParaRPr lang="ru-RU" sz="6000" dirty="0">
              <a:solidFill>
                <a:srgbClr val="FFFF00"/>
              </a:solidFill>
              <a:latin typeface="Arial Narrow" pitchFamily="34" charset="0"/>
              <a:cs typeface="Utsaah" pitchFamily="34" charset="0"/>
            </a:endParaRPr>
          </a:p>
        </p:txBody>
      </p:sp>
      <p:pic>
        <p:nvPicPr>
          <p:cNvPr id="4" name="Рисунок 3" descr="154807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357166"/>
            <a:ext cx="2285968" cy="2285968"/>
          </a:xfrm>
          <a:prstGeom prst="rect">
            <a:avLst/>
          </a:prstGeo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235745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Детское объединение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«Радуга»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SAM_45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285729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«Ритмика и танец»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1 класс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SAM_38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4143380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592933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Театр моды «Силуэт»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5 – 9 классы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SAM_46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357587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585789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«Хореография и дефиле» 5 -9 классы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SAM_89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4942" y="214290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57818" y="28572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«Бисероплетение»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1 – 4 классы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101069">
            <a:off x="4682391" y="2409510"/>
            <a:ext cx="456658" cy="505913"/>
          </a:xfrm>
          <a:prstGeom prst="rightArrow">
            <a:avLst>
              <a:gd name="adj1" fmla="val 50000"/>
              <a:gd name="adj2" fmla="val 52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192475">
            <a:off x="3956520" y="2385270"/>
            <a:ext cx="4854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734135" flipH="1">
            <a:off x="2554525" y="3529699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31028">
            <a:off x="5766022" y="3549963"/>
            <a:ext cx="77096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6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6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3116"/>
            <a:ext cx="3000396" cy="2500330"/>
          </a:xfrm>
          <a:prstGeom prst="star10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SAM_12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428604"/>
            <a:ext cx="2476485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26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428604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97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2571744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BLW876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357166"/>
            <a:ext cx="2598919" cy="172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2019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57554" y="4714884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373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596" y="2500306"/>
            <a:ext cx="2500298" cy="187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383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15074" y="457200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388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0034" y="457200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Направление работы объединения – художественно – эстетическое воспитание (творческое)</a:t>
            </a:r>
            <a:endParaRPr lang="ru-RU" dirty="0"/>
          </a:p>
        </p:txBody>
      </p:sp>
      <p:pic>
        <p:nvPicPr>
          <p:cNvPr id="3" name="Рисунок 2" descr="SAM_35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609191">
            <a:off x="172535" y="2180640"/>
            <a:ext cx="200023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36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251000">
            <a:off x="6997531" y="2159518"/>
            <a:ext cx="200023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377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8860" y="2428868"/>
            <a:ext cx="2071670" cy="1553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377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4876" y="2428868"/>
            <a:ext cx="2071701" cy="155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AM_45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4357694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489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3488527" y="4583911"/>
            <a:ext cx="2381235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AM_461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929322" y="4357694"/>
            <a:ext cx="2857520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71538" y="585789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«Бисероплетение» 1-4 классы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«Ритмика и танец» 1 класс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AM_45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1000108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5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88362">
            <a:off x="373019" y="1224256"/>
            <a:ext cx="2714612" cy="203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45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06401">
            <a:off x="6039005" y="1258443"/>
            <a:ext cx="2744408" cy="2058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457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3500438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45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4812935">
            <a:off x="100560" y="4025568"/>
            <a:ext cx="2500298" cy="187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454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098927">
            <a:off x="6524610" y="4093438"/>
            <a:ext cx="2500298" cy="187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«Хореография и дефиле» 5-9 классы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SAM_46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4678" y="1714488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6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4143380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6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91010">
            <a:off x="608763" y="1551305"/>
            <a:ext cx="2095483" cy="1571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6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504444">
            <a:off x="6369496" y="1488147"/>
            <a:ext cx="2214546" cy="166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465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4258545">
            <a:off x="331980" y="4081748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465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489332">
            <a:off x="6104796" y="4083537"/>
            <a:ext cx="2687633" cy="201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42860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Театр моды «Силуэт» 5-9 классы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ПРОБА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4714884"/>
            <a:ext cx="2547923" cy="191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роб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142984"/>
            <a:ext cx="2428860" cy="173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робный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1142984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37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00430" y="1643050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387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42010">
            <a:off x="549962" y="3374673"/>
            <a:ext cx="225027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378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834076">
            <a:off x="6455810" y="3501930"/>
            <a:ext cx="2145206" cy="286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Участие в социальных проектах в 2011 – 2012 уч. г.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7"/>
            <a:ext cx="64294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Диплом участника </a:t>
            </a:r>
            <a:r>
              <a:rPr lang="en-US" sz="2800" dirty="0" smtClean="0">
                <a:solidFill>
                  <a:srgbClr val="FFFF00"/>
                </a:solidFill>
              </a:rPr>
              <a:t>X</a:t>
            </a:r>
            <a:r>
              <a:rPr lang="ru-RU" sz="2800" dirty="0" smtClean="0">
                <a:solidFill>
                  <a:srgbClr val="FFFF00"/>
                </a:solidFill>
              </a:rPr>
              <a:t> регионального фестиваля молодежных театров моды «Мир молодых» (29 октября 2011 г., г. Шуя);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Диплом </a:t>
            </a:r>
            <a:r>
              <a:rPr lang="en-US" sz="2800" dirty="0" smtClean="0">
                <a:solidFill>
                  <a:srgbClr val="FFFF00"/>
                </a:solidFill>
              </a:rPr>
              <a:t>I</a:t>
            </a:r>
            <a:r>
              <a:rPr lang="ru-RU" sz="2800" dirty="0" smtClean="0">
                <a:solidFill>
                  <a:srgbClr val="FFFF00"/>
                </a:solidFill>
              </a:rPr>
              <a:t> степени </a:t>
            </a:r>
            <a:r>
              <a:rPr lang="en-US" sz="2800" dirty="0" smtClean="0">
                <a:solidFill>
                  <a:srgbClr val="FFFF00"/>
                </a:solidFill>
              </a:rPr>
              <a:t>XIII</a:t>
            </a:r>
            <a:r>
              <a:rPr lang="ru-RU" sz="2800" dirty="0" smtClean="0">
                <a:solidFill>
                  <a:srgbClr val="FFFF00"/>
                </a:solidFill>
              </a:rPr>
              <a:t> открытого Городского эко-фестиваля «Лазурь» (18 ноября 2011 г.);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Диплом </a:t>
            </a:r>
            <a:r>
              <a:rPr lang="en-US" sz="2800" dirty="0" smtClean="0">
                <a:solidFill>
                  <a:srgbClr val="FFFF00"/>
                </a:solidFill>
              </a:rPr>
              <a:t>II</a:t>
            </a:r>
            <a:r>
              <a:rPr lang="ru-RU" sz="2800" dirty="0" smtClean="0">
                <a:solidFill>
                  <a:srgbClr val="FFFF00"/>
                </a:solidFill>
              </a:rPr>
              <a:t> степени </a:t>
            </a:r>
            <a:r>
              <a:rPr lang="en-US" sz="2800" dirty="0" smtClean="0">
                <a:solidFill>
                  <a:srgbClr val="FFFF00"/>
                </a:solidFill>
              </a:rPr>
              <a:t>XV</a:t>
            </a:r>
            <a:r>
              <a:rPr lang="ru-RU" sz="2800" dirty="0" smtClean="0">
                <a:solidFill>
                  <a:srgbClr val="FFFF00"/>
                </a:solidFill>
              </a:rPr>
              <a:t> открытого фестиваля театров молодежной моды «Театр+мода» (26 ноября 2011 г., г. Владимир); </a:t>
            </a:r>
          </a:p>
          <a:p>
            <a:pPr marL="342900" indent="-342900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документ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85214">
            <a:off x="7286644" y="1285860"/>
            <a:ext cx="1311310" cy="184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документ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709416">
            <a:off x="6934533" y="2854486"/>
            <a:ext cx="1337779" cy="188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окумент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369090">
            <a:off x="7249732" y="4475783"/>
            <a:ext cx="1366396" cy="192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66437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4. Лауреаты </a:t>
            </a:r>
            <a:r>
              <a:rPr lang="en-US" sz="2800" dirty="0" smtClean="0">
                <a:solidFill>
                  <a:srgbClr val="FFFF00"/>
                </a:solidFill>
              </a:rPr>
              <a:t>III</a:t>
            </a:r>
            <a:r>
              <a:rPr lang="ru-RU" sz="2800" dirty="0" smtClean="0">
                <a:solidFill>
                  <a:srgbClr val="FFFF00"/>
                </a:solidFill>
              </a:rPr>
              <a:t> степени </a:t>
            </a:r>
            <a:r>
              <a:rPr lang="en-US" sz="2800" dirty="0" smtClean="0">
                <a:solidFill>
                  <a:srgbClr val="FFFF00"/>
                </a:solidFill>
              </a:rPr>
              <a:t>XIII</a:t>
            </a:r>
            <a:r>
              <a:rPr lang="ru-RU" sz="2800" dirty="0" smtClean="0">
                <a:solidFill>
                  <a:srgbClr val="FFFF00"/>
                </a:solidFill>
              </a:rPr>
              <a:t> – </a:t>
            </a:r>
            <a:r>
              <a:rPr lang="ru-RU" sz="2800" dirty="0" err="1" smtClean="0">
                <a:solidFill>
                  <a:srgbClr val="FFFF00"/>
                </a:solidFill>
              </a:rPr>
              <a:t>й</a:t>
            </a:r>
            <a:r>
              <a:rPr lang="ru-RU" sz="2800" dirty="0" smtClean="0">
                <a:solidFill>
                  <a:srgbClr val="FFFF00"/>
                </a:solidFill>
              </a:rPr>
              <a:t> открытой городской выставки – конкурса фитодизайна «Осенние фантазии» в номинации «Оригинальная идея» (сентябрь,2011 г.);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5. Грамота за активное участие в городском спортивном празднике «Движение - жизнь!» (2 декабря 2011 г.);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6. Победитель муниципального этапа Всероссийского детского экологического форума «Зеленая планета 2012» (март, 2012 г.);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документ 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51311">
            <a:off x="7028911" y="369626"/>
            <a:ext cx="1537368" cy="216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окумент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16182">
            <a:off x="7098984" y="2299002"/>
            <a:ext cx="1645014" cy="232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3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36870">
            <a:off x="7143768" y="4357694"/>
            <a:ext cx="1590924" cy="222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313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г. Ковров, МБОУ СОШ № 15 Детское объединение «Радуга» Руководитель – Холина Анна Аркадьевна</vt:lpstr>
      <vt:lpstr>Детское объединение «Радуга»</vt:lpstr>
      <vt:lpstr>10 ЛЕТ</vt:lpstr>
      <vt:lpstr>Направление работы объединения – художественно – эстетическое воспитание (творческое)</vt:lpstr>
      <vt:lpstr>Слайд 5</vt:lpstr>
      <vt:lpstr>Слайд 6</vt:lpstr>
      <vt:lpstr>Слайд 7</vt:lpstr>
      <vt:lpstr>Участие в социальных проектах в 2011 – 2012 уч. г. г.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Ковров, МБОУ СОШ № 15  Детское объединение «Радуга» Руководитель – Холина Анна Аркадьевна</dc:title>
  <dc:creator>ПОЗИТРОНИКА</dc:creator>
  <cp:lastModifiedBy>ПОЗИТРОНИКА</cp:lastModifiedBy>
  <cp:revision>42</cp:revision>
  <dcterms:created xsi:type="dcterms:W3CDTF">2012-04-23T16:47:36Z</dcterms:created>
  <dcterms:modified xsi:type="dcterms:W3CDTF">2013-07-13T19:06:15Z</dcterms:modified>
</cp:coreProperties>
</file>