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70" r:id="rId2"/>
    <p:sldId id="257" r:id="rId3"/>
    <p:sldId id="265" r:id="rId4"/>
    <p:sldId id="263" r:id="rId5"/>
    <p:sldId id="258" r:id="rId6"/>
    <p:sldId id="271" r:id="rId7"/>
    <p:sldId id="272" r:id="rId8"/>
    <p:sldId id="264" r:id="rId9"/>
    <p:sldId id="268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77;&#1079;&#1077;&#1085;&#1090;&#1072;&#1094;&#1080;&#1103;.pps" TargetMode="External"/><Relationship Id="rId2" Type="http://schemas.openxmlformats.org/officeDocument/2006/relationships/hyperlink" Target="&#1078;.pp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857364"/>
            <a:ext cx="609173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</a:t>
            </a:r>
          </a:p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логарифмических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уравнений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3" y="714355"/>
          <a:ext cx="7286676" cy="457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428892"/>
              </a:tblGrid>
              <a:tr h="9144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 группа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№1       </a:t>
                      </a:r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№3    </a:t>
                      </a: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№5   </a:t>
                      </a: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№2     </a:t>
                      </a: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№4     </a:t>
                      </a: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№6   12</a:t>
                      </a:r>
                      <a:endParaRPr lang="ru-RU" dirty="0"/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№3      </a:t>
                      </a: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№5    </a:t>
                      </a: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№7      4</a:t>
                      </a:r>
                      <a:endParaRPr lang="ru-RU" dirty="0"/>
                    </a:p>
                  </a:txBody>
                  <a:tcPr anchor="ctr"/>
                </a:tc>
              </a:tr>
              <a:tr h="91440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№4         </a:t>
                      </a: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№6</a:t>
                      </a:r>
                      <a:r>
                        <a:rPr lang="ru-RU" baseline="0" dirty="0" smtClean="0"/>
                        <a:t>     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№8   -2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75656" y="177281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70892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57301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450912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177281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270892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357301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450912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177281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263691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357301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450912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28604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/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урока: 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Повторить основные методы решения логарифмических уравнений.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Научиться отбирать уравнения, для решения разными методами.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Развитие умений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решать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логарифмические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уравнения.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78674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200" b="1" i="1" dirty="0" smtClean="0"/>
          </a:p>
          <a:p>
            <a:pPr algn="just"/>
            <a:endParaRPr lang="ru-RU" sz="3200" b="1" i="1" dirty="0" smtClean="0"/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Устный опрос:</a:t>
            </a:r>
          </a:p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1. Что такое уравнение? </a:t>
            </a:r>
          </a:p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2. Что понимают под логарифмическим уравнением?</a:t>
            </a:r>
          </a:p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3.Что называют корнем уравнения?</a:t>
            </a:r>
          </a:p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4.Что значит «решить  уравнение» ?</a:t>
            </a:r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500042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Верно или нет?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mage4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357298"/>
            <a:ext cx="6072230" cy="198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age4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3929066"/>
            <a:ext cx="60605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Назовите  методы решения логарифмических уравнений,  рассмотренные на предыдущих уроках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57174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1. Решение уравнений, основанное на определении логарифма.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 Метод потенцирования.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3. Метод приведения логарифмического уравнения к квадратному.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 Метод логарифмирования.</a:t>
            </a:r>
          </a:p>
        </p:txBody>
      </p:sp>
      <p:sp>
        <p:nvSpPr>
          <p:cNvPr id="5" name="5-конечная звезда 4">
            <a:hlinkClick r:id="rId2" action="ppaction://hlinkpres?slideindex=1&amp;slidetitle="/>
          </p:cNvPr>
          <p:cNvSpPr/>
          <p:nvPr/>
        </p:nvSpPr>
        <p:spPr>
          <a:xfrm>
            <a:off x="714348" y="5857892"/>
            <a:ext cx="500066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>
            <a:hlinkClick r:id="rId3" action="ppaction://hlinkpres?slideindex=1&amp;slidetitle="/>
          </p:cNvPr>
          <p:cNvSpPr/>
          <p:nvPr/>
        </p:nvSpPr>
        <p:spPr>
          <a:xfrm>
            <a:off x="8286776" y="6000768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051720" y="1772816"/>
            <a:ext cx="48790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Простейшее логарифмическое уравнение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492896"/>
            <a:ext cx="2477075" cy="576064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2860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356992"/>
            <a:ext cx="2049142" cy="864096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286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39752" y="3429000"/>
            <a:ext cx="907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Calibri" charset="0"/>
                <a:cs typeface="Times New Roman" pitchFamily="18" charset="0"/>
              </a:rPr>
              <a:t>ОДЗ:</a:t>
            </a:r>
            <a:r>
              <a:rPr lang="ru-RU" sz="1100" i="1" dirty="0" smtClean="0">
                <a:solidFill>
                  <a:prstClr val="black"/>
                </a:solidFill>
                <a:latin typeface="Calibri" charset="0"/>
                <a:ea typeface="Calibri" charset="0"/>
                <a:cs typeface="Times New Roman" pitchFamily="18" charset="0"/>
              </a:rPr>
              <a:t> 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475656" y="4509120"/>
            <a:ext cx="6408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1)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f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x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) =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a</a:t>
            </a:r>
            <a:r>
              <a:rPr kumimoji="0" lang="en-US" sz="24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b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   (по определению логарифма)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0"/>
                <a:cs typeface="Times New Roman" pitchFamily="18" charset="0"/>
              </a:rPr>
              <a:t>2) отбор корней удовлетворяющих ОДЗ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835696" y="764704"/>
            <a:ext cx="5411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определению логарифма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620688"/>
            <a:ext cx="3306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Потенцирование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844824"/>
            <a:ext cx="4536504" cy="64807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356992"/>
            <a:ext cx="869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ОДЗ: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852936"/>
            <a:ext cx="2592288" cy="162771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331640" y="4653136"/>
            <a:ext cx="66247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Решить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Отбор корней удовлетворяющих ОДЗ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4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5072098" cy="556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33265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Приведение логарифмического уравнения к квадратному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4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703857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131840" y="692696"/>
            <a:ext cx="2934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Логарифмирование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374</TotalTime>
  <Words>183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SPecialiST</cp:lastModifiedBy>
  <cp:revision>44</cp:revision>
  <dcterms:modified xsi:type="dcterms:W3CDTF">2014-01-08T20:17:35Z</dcterms:modified>
</cp:coreProperties>
</file>