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1_%D0%B3%D0%BE%D0%B4" TargetMode="External"/><Relationship Id="rId3" Type="http://schemas.openxmlformats.org/officeDocument/2006/relationships/hyperlink" Target="http://ru.wikipedia.org/wiki/1996_%D0%B3%D0%BE%D0%B4" TargetMode="External"/><Relationship Id="rId7" Type="http://schemas.openxmlformats.org/officeDocument/2006/relationships/hyperlink" Target="http://ru.wikipedia.org/wiki/31_%D0%B4%D0%B5%D0%BA%D0%B0%D0%B1%D1%80%D1%8F" TargetMode="External"/><Relationship Id="rId2" Type="http://schemas.openxmlformats.org/officeDocument/2006/relationships/hyperlink" Target="http://ru.wikipedia.org/wiki/31_%D0%B0%D0%B2%D0%B3%D1%83%D1%81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E%D1%81%D1%81%D0%B8%D0%B9%D1%81%D0%BA%D0%B8%D0%B5_%D0%B2%D0%BE%D0%B9%D1%81%D0%BA%D0%B0" TargetMode="External"/><Relationship Id="rId5" Type="http://schemas.openxmlformats.org/officeDocument/2006/relationships/hyperlink" Target="http://ru.wikipedia.org/wiki/%D0%A5%D0%B0%D1%81%D0%B0%D0%B2%D1%8E%D1%80%D1%82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ru.wikipedia.org/wiki/%D0%A7%D0%B5%D1%87%D0%B5%D0%BD%D1%81%D0%BA%D0%B0%D1%8F_%D0%A0%D0%B5%D1%81%D0%BF%D1%83%D0%B1%D0%BB%D0%B8%D0%BA%D0%B0_%D0%98%D1%87%D0%BA%D0%B5%D1%80%D0%B8%D1%8F" TargetMode="External"/><Relationship Id="rId9" Type="http://schemas.openxmlformats.org/officeDocument/2006/relationships/hyperlink" Target="http://ru.wikipedia.org/wiki/%D0%9D%D0%B5%D0%BF%D1%80%D0%B8%D0%B7%D0%BD%D0%B0%D0%BD%D0%BD%D0%BE%D0%B5_%D0%B3%D0%BE%D1%81%D1%83%D0%B4%D0%B0%D1%80%D1%81%D1%82%D0%B2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1%82%D1%83%D1%80%D0%BC_%D0%93%D1%80%D0%BE%D0%B7%D0%BD%D0%BE%D0%B3%D0%BE_(1999%E2%80%942000)" TargetMode="External"/><Relationship Id="rId2" Type="http://schemas.openxmlformats.org/officeDocument/2006/relationships/hyperlink" Target="http://ru.wikipedia.org/wiki/%D0%92%D1%82%D0%BE%D1%80%D0%B0%D1%8F_%D1%87%D0%B5%D1%87%D0%B5%D0%BD%D1%81%D0%BA%D0%B0%D1%8F_%D0%B2%D0%BE%D0%B9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ru.wikipedia.org/wiki/2009_%D0%B3%D0%BE%D0%B4" TargetMode="External"/><Relationship Id="rId4" Type="http://schemas.openxmlformats.org/officeDocument/2006/relationships/hyperlink" Target="http://ru.wikipedia.org/wiki/15_%D0%B0%D0%BF%D1%80%D0%B5%D0%BB%D1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0%D0%B8%D1%80" TargetMode="External"/><Relationship Id="rId2" Type="http://schemas.openxmlformats.org/officeDocument/2006/relationships/hyperlink" Target="http://ru.wikipedia.org/wiki/%D0%90%D0%BB%D0%B0%D0%BD%D0%B8%D1%8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D%D0%BE%D1%85%D1%87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C%D0%BE%D0%BD%D0%B3%D0%BE%D0%BB%D1%8C%D1%81%D0%BA%D0%B8%D0%B5_%D0%B7%D0%B0%D0%B2%D0%BE%D0%B5%D0%B2%D0%B0%D0%BD%D0%B8%D1%8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0%D0%BC%D0%B5%D1%80%D0%BB%D0%B0%D0%BD" TargetMode="External"/><Relationship Id="rId2" Type="http://schemas.openxmlformats.org/officeDocument/2006/relationships/hyperlink" Target="http://ru.wikipedia.org/w/index.php?title=%D0%A1%D0%B8%D0%BC%D1%81%D0%B8%D1%80_(%D0%B3%D0%BE%D1%81%D1%83%D0%B4%D0%B0%D1%80%D1%81%D1%82%D0%B2%D0%BE)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7%D0%B5%D1%87%D0%B5%D0%BD-%D0%B0%D1%83%D0%BB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2%D0%BA%D0%B0%D0%B7%D1%81%D0%BA%D0%B0%D1%8F_%D0%B2%D0%BE%D0%B9%D0%BD%D0%B0" TargetMode="External"/><Relationship Id="rId2" Type="http://schemas.openxmlformats.org/officeDocument/2006/relationships/hyperlink" Target="http://ru.wikipedia.org/wiki/XIX_%D0%B2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1995_%D0%B3%D0%BE%D0%B4" TargetMode="External"/><Relationship Id="rId7" Type="http://schemas.openxmlformats.org/officeDocument/2006/relationships/hyperlink" Target="http://ru.wikipedia.org/wiki/%D0%A1%D1%82%D0%B0%D0%B2%D1%80%D0%BE%D0%BF%D0%BE%D0%BB%D1%8C%D1%81%D0%BA%D0%B8%D0%B9_%D0%BA%D1%80%D0%B0%D0%B9" TargetMode="External"/><Relationship Id="rId2" Type="http://schemas.openxmlformats.org/officeDocument/2006/relationships/hyperlink" Target="http://ru.wikipedia.org/wiki/14_%D0%B8%D1%8E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1%83%D0%B4%D1%91%D0%BD%D0%BD%D0%BE%D0%B2%D1%81%D0%BA" TargetMode="External"/><Relationship Id="rId5" Type="http://schemas.openxmlformats.org/officeDocument/2006/relationships/hyperlink" Target="http://ru.wikipedia.org/wiki/%D0%A2%D0%B5%D1%80%D1%80%D0%BE%D1%80%D0%B8%D1%81%D1%82%D0%B8%D1%87%D0%B5%D1%81%D0%BA%D0%B8%D0%B9_%D0%B0%D0%BA%D1%82_%D0%B2_%D0%91%D1%83%D0%B4%D1%91%D0%BD%D0%BD%D0%BE%D0%B2%D1%81%D0%BA%D0%B5" TargetMode="External"/><Relationship Id="rId4" Type="http://schemas.openxmlformats.org/officeDocument/2006/relationships/hyperlink" Target="http://ru.wikipedia.org/wiki/%D0%91%D0%B0%D1%81%D0%B0%D0%B5%D0%B2,_%D0%A8%D0%B0%D0%BC%D0%B8%D0%BB%D1%8C_%D0%A1%D0%B0%D0%BB%D0%BC%D0%B0%D0%BD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Urok-Bakter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4822" y="0"/>
            <a:ext cx="6639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Чечня</a:t>
            </a:r>
            <a:endParaRPr lang="ru-RU" sz="9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604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истоков</a:t>
            </a:r>
          </a:p>
          <a:p>
            <a:pPr algn="ctr"/>
            <a:r>
              <a:rPr lang="ru-RU" sz="6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наших дней</a:t>
            </a:r>
          </a:p>
          <a:p>
            <a:pPr algn="ctr"/>
            <a:r>
              <a:rPr lang="ru-RU" sz="6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6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 дом- Россия»</a:t>
            </a:r>
            <a:endParaRPr lang="ru-RU" sz="6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37321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Ковальчук В.Н.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31 августа"/>
              </a:rPr>
              <a:t>31 августа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1996 год"/>
              </a:rPr>
              <a:t>1996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представителем России —) и представителем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Чеченская Республика Ичкерия"/>
              </a:rPr>
              <a:t>Ичкерии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российском городе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Хасавюрт"/>
              </a:rPr>
              <a:t>Хасавюрте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были подписаны мирные соглашения, согласно которым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Российские войска"/>
              </a:rPr>
              <a:t>российские войска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выводились из Чечни, а решение о статусе республики откладывалось на пять лет (до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31 декабря"/>
              </a:rPr>
              <a:t>31 декабря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2001 год"/>
              </a:rPr>
              <a:t>2001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Чечня вновь стала независимым,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Непризнанное государство"/>
              </a:rPr>
              <a:t>непризнанным государством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0232" y="2643182"/>
            <a:ext cx="6041238" cy="421481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tooltip="Вторая чеченская война"/>
              </a:rPr>
              <a:t>Вторая чеченская война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3" tooltip="Штурм Грозного (1999—2000)"/>
              </a:rPr>
              <a:t>Штурм Грозного (1999—2000)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86322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4" tooltip="15 апреля"/>
              </a:rPr>
              <a:t>15 апреля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5" tooltip="2009 год"/>
              </a:rPr>
              <a:t>2009 года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контртеррористической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операции был снят.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1714488"/>
            <a:ext cx="4619634" cy="326014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3570" y="571480"/>
            <a:ext cx="31432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2007 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после отставки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Алханова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президентом Чечни стал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Рамзан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Кадыров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сын Ахмата Кадырова.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357850" cy="528824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0"/>
            <a:ext cx="35004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Грозный знает едва ли не каждый житель России и не только. Столько раз сотрясала война этот город, что уже и не сосчитать точно. Каждый раз после разрушительных боевых действий город восставал из пепла подобно птице фениксу. Каждый раз его жители, оставшиеся в живых после пройденной войны с надеждой смотрели в будущее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286124"/>
            <a:ext cx="2357422" cy="3286124"/>
          </a:xfrm>
          <a:prstGeom prst="rect">
            <a:avLst/>
          </a:prstGeom>
        </p:spPr>
      </p:pic>
      <p:pic>
        <p:nvPicPr>
          <p:cNvPr id="4" name="Рисунок 3" descr="58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4762500" cy="31813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357562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современный Грозный — это жемчужина Северного Кавказа, его сердце, душа. Заново отстроенный после войны город неузнаваем. Он красив, величествен,  свободен....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4891494" cy="3260996"/>
          </a:xfrm>
          <a:prstGeom prst="rect">
            <a:avLst/>
          </a:prstGeom>
        </p:spPr>
      </p:pic>
      <p:pic>
        <p:nvPicPr>
          <p:cNvPr id="4" name="Рисунок 3" descr="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778" y="1928802"/>
            <a:ext cx="4061222" cy="27146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43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IХ в. равнинная часть современной территории Чечни входила в состав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tooltip="Алания"/>
              </a:rPr>
              <a:t>Аланского царства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горная — в состав царства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  <a:hlinkClick r:id="rId3" tooltip="Серир"/>
              </a:rPr>
              <a:t>Серир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 горах обитали и прямые предки чеченцев и ингушей — племя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  <a:hlinkClick r:id="rId4" tooltip="Нохчо"/>
              </a:rPr>
              <a:t>нохчо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нохчи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85728"/>
            <a:ext cx="5024430" cy="334438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4331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XIII веке в результате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2" tooltip="Монгольские завоевания"/>
              </a:rPr>
              <a:t>нашествия монголов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предки чеченцев вынуждены были покинуть равнинные районы и уйти в горы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4786346" cy="382580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76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ХIV веке чеченцы образовали  государство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  <a:hlinkClick r:id="rId2" tooltip="Симсир (государство) (страница отсутствует)"/>
              </a:rPr>
              <a:t>Симсир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уничтоженное позже войсками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tooltip="Тамерлан"/>
              </a:rPr>
              <a:t>Тамерлана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85728"/>
            <a:ext cx="5232444" cy="39290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576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ХVI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века часть чеченцев начала постепенно возвращаться из горных районов на «плоскость» — на Чеченскую равнину, в долину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 берега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Сунжи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Аргуна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186" y="285729"/>
            <a:ext cx="5209020" cy="35719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80" y="428604"/>
            <a:ext cx="3500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Петре I русская армия совершает первые походы на чеченские земли, и именно в начале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XVIII века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русских источниках за чеченцами закрепляется это название — по имени селения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  <a:hlinkClick r:id="rId2" tooltip="Чечен-аул"/>
              </a:rPr>
              <a:t>Чечен-аул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1772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4338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Бо́льшая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часть Чечни вошла в состав России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2" tooltip="XIX век"/>
              </a:rPr>
              <a:t>XIX веке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после завершения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3" tooltip="Кавказская война"/>
              </a:rPr>
              <a:t>Кавказской войны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0"/>
            <a:ext cx="7715304" cy="488234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50057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Первая чеченская война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1994-1996г.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038231" cy="2643206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28604"/>
            <a:ext cx="4286248" cy="354251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tooltip="14 июня"/>
              </a:rPr>
              <a:t>14 июня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tooltip="1995 год"/>
              </a:rPr>
              <a:t>1995 года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боевики чеченского полевого командира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tooltip="Басаев, Шамиль Салманович"/>
              </a:rPr>
              <a:t>Шамиля Басаева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tooltip="Террористический акт в Будённовске"/>
              </a:rPr>
              <a:t>захватили больницу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городе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6" tooltip="Будённовск"/>
              </a:rPr>
              <a:t>Будённовске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7" tooltip="Ставропольский край"/>
              </a:rPr>
              <a:t>Ставропольский край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с требованием вывести российские войска из Чечни и прекратить войну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2551113"/>
            <a:ext cx="6429420" cy="430688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317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n223</cp:lastModifiedBy>
  <cp:revision>16</cp:revision>
  <dcterms:modified xsi:type="dcterms:W3CDTF">2014-10-12T11:13:43Z</dcterms:modified>
</cp:coreProperties>
</file>