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71" r:id="rId4"/>
    <p:sldId id="272" r:id="rId5"/>
    <p:sldId id="28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456" autoAdjust="0"/>
    <p:restoredTop sz="76000" autoAdjust="0"/>
  </p:normalViewPr>
  <p:slideViewPr>
    <p:cSldViewPr>
      <p:cViewPr varScale="1">
        <p:scale>
          <a:sx n="88" d="100"/>
          <a:sy n="88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F28D-A73D-4BFB-A1FC-75D91EB5C028}" type="datetimeFigureOut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EA6-1B83-460C-8B37-068529401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Научное название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Matricaria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Род: Этот цветок из рода невысоких однолетних пахучих трав семейства сложноцветных.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Внешний вид: Ромашку легко узнать. Ярко-желтая сердцевина, белые листики, высокий стебель, цветоложе полое, большей частью коническое.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цвета :с мая до августа. Именно в это время собирают ромашку аптечную и засушивают для лечебных целей.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Место "жительства":вдоль дорог, в садах и огородах, на пустырях.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свойства ромашки: успокаивающие, противовоспалительные.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средние века ее называли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левкантема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Применяли в качестве желудочного и желчегонного средства. Свежей ромашкой, отваренной в оливковом масле, лечили раны и язвы. Применяли ее и в качестве косметического средства.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современной научной медицине ромашка также широко используется. Ее соцветия включены в фармакопеи 25 стран мира. Цветки ее применяются в качестве противовоспалительного, спазмолитического средства, при желудочных заболеваниях, в качестве слабительного, мочегонного и желчегонного средства. Обладает она и противоаллергическим действием. Применяется самостоятельно и в сочетании с другими травами.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ветеринарии настой ромашки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безъязычковой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(1:10) рекомендуют в качестве бактерицидного средства при колитах и гастритах. Дозы и назначение аналогичны ромашке аптечной.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Цветки ромашки входят в составы разно­образных лекарственных сборов и чаев, готовых лекарственных препаратов. Можно даже сказать, что ромашка - самое популярное "домашнее лекарство".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Добывают также эфирное масло ромашки, используют его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ароматерапии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Аромат цветка благотворно влияет на весь организм, помогает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при...рассеянности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внимания.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F0EA6-1B83-460C-8B37-068529401F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8D41B-1D0C-4764-8DA8-9D1948B27894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1E57-6700-40DA-B112-E034AF3BBB1E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41D25-EC1A-4F91-BE99-66980BB5666D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59D2-4475-4D1D-ACF0-E4C271A45EDF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462B-3B7E-4E63-B75A-C32EB2982C75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5561F-B854-4307-B285-B83A6CE60273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69F5-4B4C-43C3-AB8F-4FBC279D77B2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E264-54CE-4057-95FF-7F2B2D885808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5B29A-8BEE-426D-83C8-D2AC8647A7EE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3A3D-4D29-48CA-AD76-3107D49A506D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E33A9-7D1D-4DCB-A915-8AC9451E1B64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9A8BE-61AF-4388-8231-5E70A5F2ADA2}" type="datetime1">
              <a:rPr lang="ru-RU" smtClean="0"/>
              <a:pPr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7544" y="260648"/>
            <a:ext cx="79928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150" dirty="0" smtClean="0">
                <a:solidFill>
                  <a:srgbClr val="FF0000"/>
                </a:solidFill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Наш девиз: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150" dirty="0" smtClean="0">
                <a:solidFill>
                  <a:srgbClr val="FF0000"/>
                </a:solidFill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Серединка желтая,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150" dirty="0" smtClean="0">
                <a:solidFill>
                  <a:srgbClr val="FF0000"/>
                </a:solidFill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Лепесточки белые,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150" dirty="0" smtClean="0">
                <a:solidFill>
                  <a:srgbClr val="FF0000"/>
                </a:solidFill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 Мы ребята умные,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spc="150" dirty="0" smtClean="0">
                <a:solidFill>
                  <a:srgbClr val="FF0000"/>
                </a:solidFill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Добрые и смелые! </a:t>
            </a:r>
            <a:r>
              <a:rPr kumimoji="0" lang="ru-RU" sz="4000" b="1" i="0" u="none" strike="noStrike" cap="none" spc="15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hellyAllegroC" pitchFamily="2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spc="150" normalizeH="0" dirty="0" smtClean="0">
              <a:ln>
                <a:noFill/>
              </a:ln>
              <a:solidFill>
                <a:srgbClr val="FF0000"/>
              </a:solidFill>
              <a:effectLst/>
              <a:latin typeface="ShellyAllegroC" pitchFamily="2" charset="0"/>
            </a:endParaRPr>
          </a:p>
        </p:txBody>
      </p:sp>
      <p:pic>
        <p:nvPicPr>
          <p:cNvPr id="3" name="Рисунок 2" descr="IMG_2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429000"/>
            <a:ext cx="4572000" cy="3168352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280973"/>
            <a:ext cx="792088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15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</a:rPr>
              <a:t>Играть мы любим очень: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150" dirty="0" smtClean="0">
                <a:solidFill>
                  <a:srgbClr val="FF0000"/>
                </a:solidFill>
                <a:latin typeface="Ariston" pitchFamily="66" charset="0"/>
              </a:rPr>
              <a:t>Вы знаете друзья!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150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ston" pitchFamily="66" charset="0"/>
              </a:rPr>
              <a:t>Без игр прожить ребёнку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150" dirty="0" smtClean="0">
                <a:solidFill>
                  <a:srgbClr val="FF0000"/>
                </a:solidFill>
                <a:latin typeface="Ariston" pitchFamily="66" charset="0"/>
              </a:rPr>
              <a:t>Ну никак, никак нельзя</a:t>
            </a:r>
            <a:r>
              <a:rPr lang="ru-RU" sz="3200" b="1" spc="150" dirty="0" smtClean="0">
                <a:solidFill>
                  <a:srgbClr val="FF0000"/>
                </a:solidFill>
                <a:latin typeface="Ariston" pitchFamily="66" charset="0"/>
              </a:rPr>
              <a:t>!</a:t>
            </a:r>
            <a:endParaRPr kumimoji="0" lang="ru-RU" sz="3200" b="1" i="0" u="none" strike="noStrike" cap="none" spc="150" normalizeH="0" dirty="0" smtClean="0">
              <a:ln>
                <a:noFill/>
              </a:ln>
              <a:solidFill>
                <a:srgbClr val="FF0000"/>
              </a:solidFill>
              <a:effectLst/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 descr="IMG_28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76872"/>
            <a:ext cx="2987824" cy="2240868"/>
          </a:xfrm>
          <a:prstGeom prst="rect">
            <a:avLst/>
          </a:prstGeom>
        </p:spPr>
      </p:pic>
      <p:pic>
        <p:nvPicPr>
          <p:cNvPr id="5" name="Рисунок 4" descr="IMG_2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132856"/>
            <a:ext cx="2880320" cy="2160240"/>
          </a:xfrm>
          <a:prstGeom prst="rect">
            <a:avLst/>
          </a:prstGeom>
        </p:spPr>
      </p:pic>
      <p:pic>
        <p:nvPicPr>
          <p:cNvPr id="6" name="Рисунок 5" descr="100_23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214749">
            <a:off x="3035950" y="2445803"/>
            <a:ext cx="3162984" cy="2372238"/>
          </a:xfrm>
          <a:prstGeom prst="rect">
            <a:avLst/>
          </a:prstGeom>
        </p:spPr>
      </p:pic>
      <p:pic>
        <p:nvPicPr>
          <p:cNvPr id="7" name="Рисунок 6" descr="IMG_28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4509120"/>
            <a:ext cx="1653648" cy="2204864"/>
          </a:xfrm>
          <a:prstGeom prst="rect">
            <a:avLst/>
          </a:prstGeom>
        </p:spPr>
      </p:pic>
      <p:pic>
        <p:nvPicPr>
          <p:cNvPr id="8" name="Рисунок 7" descr="IMG_28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581128"/>
            <a:ext cx="2843808" cy="213285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60647"/>
            <a:ext cx="5544616" cy="4032449"/>
          </a:xfrm>
        </p:spPr>
        <p:txBody>
          <a:bodyPr>
            <a:normAutofit/>
          </a:bodyPr>
          <a:lstStyle/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Ставни закрываются</a:t>
            </a:r>
          </a:p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Дети раздеваются.</a:t>
            </a:r>
          </a:p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Тише, тише, тише птицы,</a:t>
            </a:r>
          </a:p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 не пойте под окном!</a:t>
            </a:r>
          </a:p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тихий час так сладко спится,</a:t>
            </a:r>
          </a:p>
          <a:p>
            <a:pPr indent="19050">
              <a:buNone/>
            </a:pPr>
            <a:r>
              <a:rPr lang="ru-RU" sz="31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Спят ребята крепким сном</a:t>
            </a:r>
            <a:endParaRPr lang="ru-RU" sz="31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100_2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06835">
            <a:off x="783708" y="163520"/>
            <a:ext cx="2211968" cy="2315958"/>
          </a:xfrm>
          <a:prstGeom prst="rect">
            <a:avLst/>
          </a:prstGeom>
        </p:spPr>
      </p:pic>
      <p:pic>
        <p:nvPicPr>
          <p:cNvPr id="6" name="Рисунок 5" descr="100_23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04864"/>
            <a:ext cx="3168352" cy="2376264"/>
          </a:xfrm>
          <a:prstGeom prst="rect">
            <a:avLst/>
          </a:prstGeom>
        </p:spPr>
      </p:pic>
      <p:pic>
        <p:nvPicPr>
          <p:cNvPr id="7" name="Рисунок 6" descr="100_23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373724"/>
            <a:ext cx="3312368" cy="2484276"/>
          </a:xfrm>
          <a:prstGeom prst="rect">
            <a:avLst/>
          </a:prstGeom>
        </p:spPr>
      </p:pic>
      <p:pic>
        <p:nvPicPr>
          <p:cNvPr id="8" name="Рисунок 7" descr="100_23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4187984"/>
            <a:ext cx="3528392" cy="248137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691680" y="4505054"/>
            <a:ext cx="7272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130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ston" pitchFamily="66" charset="0"/>
                <a:ea typeface="Times New Roman" pitchFamily="18" charset="0"/>
              </a:rPr>
              <a:t> </a:t>
            </a:r>
            <a:endParaRPr kumimoji="0" lang="ru-RU" sz="2800" b="1" i="0" u="none" strike="noStrike" spc="130" normalizeH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Я люблю свой детский сад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 нем полным полно ребят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Жаль, что всех не сосчитать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Может сто их ,может двести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Хорошо, когда мы вместе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100_2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3276872" cy="2592288"/>
          </a:xfrm>
          <a:prstGeom prst="rect">
            <a:avLst/>
          </a:prstGeom>
        </p:spPr>
      </p:pic>
      <p:pic>
        <p:nvPicPr>
          <p:cNvPr id="6" name="Рисунок 5" descr="100_23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9624" y="2852936"/>
            <a:ext cx="3384376" cy="2538282"/>
          </a:xfrm>
          <a:prstGeom prst="rect">
            <a:avLst/>
          </a:prstGeom>
        </p:spPr>
      </p:pic>
      <p:pic>
        <p:nvPicPr>
          <p:cNvPr id="7" name="Рисунок 6" descr="100_23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5012414"/>
            <a:ext cx="2808312" cy="184558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764704"/>
            <a:ext cx="6336704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 скрылось за домами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Покидаем детский сад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рассказываю маме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 себя и про ребят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мы хором песни пели,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мы пили, Что мы ели, Что читали в  детсаду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100_23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690956">
            <a:off x="3815420" y="3171974"/>
            <a:ext cx="3551661" cy="2663746"/>
          </a:xfrm>
          <a:prstGeom prst="rect">
            <a:avLst/>
          </a:prstGeom>
        </p:spPr>
      </p:pic>
      <p:pic>
        <p:nvPicPr>
          <p:cNvPr id="6" name="Рисунок 5" descr="100_23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4664"/>
            <a:ext cx="2646294" cy="3528392"/>
          </a:xfrm>
          <a:prstGeom prst="rect">
            <a:avLst/>
          </a:prstGeom>
        </p:spPr>
      </p:pic>
      <p:pic>
        <p:nvPicPr>
          <p:cNvPr id="7" name="Рисунок 6" descr="100_23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819496">
            <a:off x="223346" y="3272277"/>
            <a:ext cx="3855872" cy="289190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7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7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236</Words>
  <Application>Microsoft Office PowerPoint</Application>
  <PresentationFormat>Экран (4:3)</PresentationFormat>
  <Paragraphs>32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 Я люблю свой детский сад  в нем полным полно ребят Раз, два, три, четыре, пять Жаль, что всех не сосчитать  Может сто их ,может двести Хорошо, когда мы вместе </vt:lpstr>
      <vt:lpstr>Солнце скрылось за домами Покидаем детский сад я рассказываю маме про себя и про ребят Как мы хором песни пели, Что мы пили, Что мы ели, Что читали в  детсаду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111</cp:revision>
  <dcterms:modified xsi:type="dcterms:W3CDTF">2014-08-01T19:52:35Z</dcterms:modified>
</cp:coreProperties>
</file>