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E01C-9A78-4023-B93E-638B31DD16E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1571-C15E-492C-AC87-47B6F3BEBE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1%8B%D0%B3%D0%B0%D0%BD%D0%B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1%81%D1%81%D0%B8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B%D1%8F%D0%BB%D1%8F_%D0%A7%D1%91%D1%80%D0%BD%D0%B0%D1%8F" TargetMode="External"/><Relationship Id="rId4" Type="http://schemas.openxmlformats.org/officeDocument/2006/relationships/hyperlink" Target="http://ru.wikipedia.org/wiki/%D0%A1%D0%B0%D0%BD%D0%BA%D0%B8%D0%BD,_%D0%91%D0%BE%D1%80%D0%B8%D1%81_%D0%A1%D0%B5%D1%80%D0%B3%D0%B5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0%D0%BD%D0%B5%D1%86_%D0%B6%D0%B8%D0%B2%D0%BE%D1%82%D0%B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A%D1%81%D1%82%D0%B0%D0%B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Цыганские танцы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386795613449066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741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Хора, ора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Цыганская ора — танец цыган балканских групп, заимствованный у окружающих народов. Может быть как в виде простого хоровода, отличающегося однополостью участников, так и с разными вариациями. В любом случае, танцуют, как правило, только девушки и женщины, иногда — только юноши и мужчины.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user\Desktop\tan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71600" y="836712"/>
            <a:ext cx="5958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Танцы цыган</a:t>
            </a:r>
            <a:r>
              <a:rPr lang="ru-RU" sz="2400" dirty="0">
                <a:solidFill>
                  <a:srgbClr val="0070C0"/>
                </a:solidFill>
              </a:rPr>
              <a:t> — танцы, созданные различными группами </a:t>
            </a:r>
            <a:r>
              <a:rPr lang="ru-RU" sz="2400" dirty="0">
                <a:solidFill>
                  <a:srgbClr val="0070C0"/>
                </a:solidFill>
                <a:hlinkClick r:id="rId3" tooltip="Цыгане"/>
              </a:rPr>
              <a:t>цыган</a:t>
            </a:r>
            <a:r>
              <a:rPr lang="ru-RU" sz="2400" dirty="0">
                <a:solidFill>
                  <a:srgbClr val="0070C0"/>
                </a:solidFill>
              </a:rPr>
              <a:t>. Как правило, предпосылками к их появлению была интерпретация танцев окружающих народов. Некоторые виды цыганских танцев изначально предназначались для </a:t>
            </a:r>
            <a:r>
              <a:rPr lang="ru-RU" sz="2400" dirty="0" err="1">
                <a:solidFill>
                  <a:srgbClr val="0070C0"/>
                </a:solidFill>
              </a:rPr>
              <a:t>зарабатывания</a:t>
            </a:r>
            <a:r>
              <a:rPr lang="ru-RU" sz="2400" dirty="0">
                <a:solidFill>
                  <a:srgbClr val="0070C0"/>
                </a:solidFill>
              </a:rPr>
              <a:t> денег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71071433_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Танцы по стилю исполнения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>
                <a:solidFill>
                  <a:srgbClr val="00B0F0"/>
                </a:solidFill>
              </a:rPr>
              <a:t>По манере исполнения танцы можно разделить на </a:t>
            </a:r>
            <a:r>
              <a:rPr lang="ru-RU" b="1" dirty="0">
                <a:solidFill>
                  <a:srgbClr val="00B0F0"/>
                </a:solidFill>
              </a:rPr>
              <a:t>таборный</a:t>
            </a:r>
            <a:r>
              <a:rPr lang="ru-RU" dirty="0">
                <a:solidFill>
                  <a:srgbClr val="00B0F0"/>
                </a:solidFill>
              </a:rPr>
              <a:t>, </a:t>
            </a:r>
            <a:r>
              <a:rPr lang="ru-RU" b="1" dirty="0">
                <a:solidFill>
                  <a:srgbClr val="00B0F0"/>
                </a:solidFill>
              </a:rPr>
              <a:t>сценический</a:t>
            </a:r>
            <a:r>
              <a:rPr lang="ru-RU" dirty="0">
                <a:solidFill>
                  <a:srgbClr val="00B0F0"/>
                </a:solidFill>
              </a:rPr>
              <a:t>, </a:t>
            </a:r>
            <a:r>
              <a:rPr lang="ru-RU" b="1" dirty="0">
                <a:solidFill>
                  <a:srgbClr val="00B0F0"/>
                </a:solidFill>
              </a:rPr>
              <a:t>уличный</a:t>
            </a:r>
            <a:r>
              <a:rPr lang="ru-RU" dirty="0">
                <a:solidFill>
                  <a:srgbClr val="00B0F0"/>
                </a:solidFill>
              </a:rPr>
              <a:t> и </a:t>
            </a:r>
            <a:r>
              <a:rPr lang="ru-RU" b="1" dirty="0">
                <a:solidFill>
                  <a:srgbClr val="00B0F0"/>
                </a:solidFill>
              </a:rPr>
              <a:t>салонный</a:t>
            </a:r>
            <a:r>
              <a:rPr lang="ru-RU" dirty="0">
                <a:solidFill>
                  <a:srgbClr val="00B0F0"/>
                </a:solidFill>
              </a:rPr>
              <a:t>.</a:t>
            </a:r>
          </a:p>
          <a:p>
            <a:r>
              <a:rPr lang="ru-RU" dirty="0">
                <a:solidFill>
                  <a:srgbClr val="00B0F0"/>
                </a:solidFill>
              </a:rPr>
              <a:t>Таборную манеру танца отличает бессистемность и разнообразие движений, расчёт на демонстрацию виртуозности перед соплеменниками. В такой манере танцуют в своём кругу: на семейных праздниках, дома, на дискотеках.</a:t>
            </a:r>
          </a:p>
          <a:p>
            <a:r>
              <a:rPr lang="ru-RU" dirty="0">
                <a:solidFill>
                  <a:srgbClr val="00B0F0"/>
                </a:solidFill>
              </a:rPr>
              <a:t>Сценическая манера рассчитана на эстрадное и театральное исполнение и, вследствие, большое расстояние до зрителя, зрелищность. Исполняется артистами.</a:t>
            </a:r>
          </a:p>
          <a:p>
            <a:r>
              <a:rPr lang="ru-RU" dirty="0">
                <a:solidFill>
                  <a:srgbClr val="00B0F0"/>
                </a:solidFill>
              </a:rPr>
              <a:t>Салонный танец — фактически вариация сценического, рассчитанная на отсутствие сцены, сравнительно небольшое замкнутое пространство. Исполняется артистами, в ресторанах, на дому у клиента и в тому подобных местах.</a:t>
            </a:r>
          </a:p>
          <a:p>
            <a:r>
              <a:rPr lang="ru-RU" dirty="0">
                <a:solidFill>
                  <a:srgbClr val="00B0F0"/>
                </a:solidFill>
              </a:rPr>
              <a:t>Уличная манера танца появилась при уличном исполнении танца и фактически является предшественником сценической манеры. В данный момент так называется импровизационная манера танца, сочетающая в себе элементы салонного и таборного танца, рассчитанная на возможность выбрать оптимальные движения с учётом сложившейся обстановки: количества зрителей и расстояния до них, доступного пространства, особенностей пола, покрытия улицы, почвы, и музыки.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249849777_8612154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Танец русских цыган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/>
          </a:p>
          <a:p>
            <a:r>
              <a:rPr lang="ru-RU" dirty="0">
                <a:solidFill>
                  <a:srgbClr val="00B0F0"/>
                </a:solidFill>
              </a:rPr>
              <a:t>Особенностью этого танца является композиция (которая в таборной манере может отсутствовать): постепенное нарастание темпа, от медленного в начале до очень быстрого, энергичного в конце. Особое внимание уделяется сложной игре ног.</a:t>
            </a:r>
          </a:p>
          <a:p>
            <a:r>
              <a:rPr lang="ru-RU" dirty="0">
                <a:solidFill>
                  <a:srgbClr val="00B0F0"/>
                </a:solidFill>
              </a:rPr>
              <a:t>В мужском танце характерное движение — быстрое, ритмичное </a:t>
            </a:r>
            <a:r>
              <a:rPr lang="ru-RU" dirty="0" err="1">
                <a:solidFill>
                  <a:srgbClr val="00B0F0"/>
                </a:solidFill>
              </a:rPr>
              <a:t>обхлопывание</a:t>
            </a:r>
            <a:r>
              <a:rPr lang="ru-RU" dirty="0">
                <a:solidFill>
                  <a:srgbClr val="00B0F0"/>
                </a:solidFill>
              </a:rPr>
              <a:t> себя. В женском — грациозные, выразительные движения рук, бой плечами.</a:t>
            </a:r>
          </a:p>
          <a:p>
            <a:r>
              <a:rPr lang="ru-RU" dirty="0">
                <a:solidFill>
                  <a:srgbClr val="00B0F0"/>
                </a:solidFill>
              </a:rPr>
              <a:t>Для сценической версии женского танца характерны также игра пальцами, заимствованная из фламенко и восточных танцев, широкие, фигурные взмахи юбкой, партер.</a:t>
            </a:r>
          </a:p>
          <a:p>
            <a:r>
              <a:rPr lang="ru-RU" dirty="0">
                <a:solidFill>
                  <a:srgbClr val="00B0F0"/>
                </a:solidFill>
              </a:rPr>
              <a:t>Во многих движениях до сих пор прослеживаются русские корни, например, в таких элементах, как </a:t>
            </a:r>
            <a:r>
              <a:rPr lang="ru-RU" dirty="0" err="1">
                <a:solidFill>
                  <a:srgbClr val="00B0F0"/>
                </a:solidFill>
              </a:rPr>
              <a:t>тропак</a:t>
            </a:r>
            <a:r>
              <a:rPr lang="ru-RU" dirty="0">
                <a:solidFill>
                  <a:srgbClr val="00B0F0"/>
                </a:solidFill>
              </a:rPr>
              <a:t>.</a:t>
            </a:r>
          </a:p>
          <a:p>
            <a:r>
              <a:rPr lang="ru-RU" dirty="0">
                <a:solidFill>
                  <a:srgbClr val="00B0F0"/>
                </a:solidFill>
              </a:rPr>
              <a:t>Знаменитые цыганские танцоры </a:t>
            </a:r>
            <a:r>
              <a:rPr lang="ru-RU" dirty="0">
                <a:solidFill>
                  <a:srgbClr val="00B0F0"/>
                </a:solidFill>
                <a:hlinkClick r:id="rId3" tooltip="Россия"/>
              </a:rPr>
              <a:t>России</a:t>
            </a:r>
            <a:r>
              <a:rPr lang="ru-RU" dirty="0">
                <a:solidFill>
                  <a:srgbClr val="00B0F0"/>
                </a:solidFill>
              </a:rPr>
              <a:t>:</a:t>
            </a:r>
          </a:p>
          <a:p>
            <a:r>
              <a:rPr lang="ru-RU" dirty="0">
                <a:solidFill>
                  <a:srgbClr val="00B0F0"/>
                </a:solidFill>
                <a:hlinkClick r:id="rId4" tooltip="Санкин, Борис Сергеевич"/>
              </a:rPr>
              <a:t>Борис Санкин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>
                <a:solidFill>
                  <a:srgbClr val="00B0F0"/>
                </a:solidFill>
                <a:hlinkClick r:id="rId5" tooltip="Ляля Чёрная"/>
              </a:rPr>
              <a:t>Ляля Чёрная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>
                <a:solidFill>
                  <a:srgbClr val="00B0F0"/>
                </a:solidFill>
              </a:rPr>
              <a:t>Земфира Жемчужная</a:t>
            </a:r>
          </a:p>
          <a:p>
            <a:r>
              <a:rPr lang="ru-RU" dirty="0">
                <a:solidFill>
                  <a:srgbClr val="00B0F0"/>
                </a:solidFill>
              </a:rPr>
              <a:t>Ганга Баталова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Цыганская венгерка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Цыганская </a:t>
            </a:r>
            <a:r>
              <a:rPr lang="ru-RU" dirty="0"/>
              <a:t>венгерка также является танцем русских цыган, но более молодым. Он основывается на чечётке.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96461364_large_4085248_88624689_3166706_x_ad77e9872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Парный танец балканских цыган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Парный танец балканских цыган неконтактен, он танцуется на заметном расстоянии партнёров друг от друга. Во время танца они несколько раз меняются местами, словно проходя по окружности лицом друг к другу. У румынских цыган женщина может во время танца провернуться на месте кругом. Из движений используются игра ног, чечётка, щёлканье пальцами при определённых положениях рук, у мужчин — «хлопушки», у женщин может добавляться небольшое потряхивание бёдрами.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68426_6234911424b1e9a7cad7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Цыганский танец живота</a:t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accent6"/>
                </a:solidFill>
                <a:hlinkClick r:id="rId3" tooltip="Танец живота"/>
              </a:rPr>
              <a:t>Танец живота</a:t>
            </a:r>
            <a:r>
              <a:rPr lang="ru-RU" dirty="0">
                <a:solidFill>
                  <a:schemeClr val="accent6"/>
                </a:solidFill>
              </a:rPr>
              <a:t> для заработка традиционно исполняют </a:t>
            </a:r>
            <a:r>
              <a:rPr lang="ru-RU" dirty="0" err="1">
                <a:solidFill>
                  <a:schemeClr val="accent6"/>
                </a:solidFill>
              </a:rPr>
              <a:t>цыгане-рома</a:t>
            </a:r>
            <a:r>
              <a:rPr lang="ru-RU" dirty="0">
                <a:solidFill>
                  <a:schemeClr val="accent6"/>
                </a:solidFill>
              </a:rPr>
              <a:t> (на Балканах и в Турции) и </a:t>
            </a:r>
            <a:r>
              <a:rPr lang="ru-RU" dirty="0" err="1">
                <a:solidFill>
                  <a:schemeClr val="accent6"/>
                </a:solidFill>
              </a:rPr>
              <a:t>цыгане-дом</a:t>
            </a:r>
            <a:r>
              <a:rPr lang="ru-RU" dirty="0">
                <a:solidFill>
                  <a:schemeClr val="accent6"/>
                </a:solidFill>
              </a:rPr>
              <a:t>.</a:t>
            </a:r>
          </a:p>
          <a:p>
            <a:r>
              <a:rPr lang="ru-RU" dirty="0">
                <a:solidFill>
                  <a:schemeClr val="accent6"/>
                </a:solidFill>
              </a:rPr>
              <a:t>По мнению очевидцев, их танцы проще и несколько резче обычных восточных танцев и основаны на не слишком сложном и разнообразном потряхивании бёдрами. У балканских цыган потряхивание бёдрами сопровождается выразительной игрой рук, может также сочетаться с щёлканьем пальцев, верчениями и типичными балканскими движениями ног. Турецкие цыгане танцуют несколько видов танцев, таких как роман </a:t>
            </a:r>
            <a:r>
              <a:rPr lang="ru-RU" dirty="0" err="1">
                <a:solidFill>
                  <a:schemeClr val="accent6"/>
                </a:solidFill>
              </a:rPr>
              <a:t>хавасы</a:t>
            </a:r>
            <a:r>
              <a:rPr lang="ru-RU" dirty="0">
                <a:solidFill>
                  <a:schemeClr val="accent6"/>
                </a:solidFill>
              </a:rPr>
              <a:t>, </a:t>
            </a:r>
            <a:r>
              <a:rPr lang="ru-RU" dirty="0" err="1">
                <a:solidFill>
                  <a:schemeClr val="accent6"/>
                </a:solidFill>
              </a:rPr>
              <a:t>сулу</a:t>
            </a:r>
            <a:r>
              <a:rPr lang="ru-RU" dirty="0">
                <a:solidFill>
                  <a:schemeClr val="accent6"/>
                </a:solidFill>
              </a:rPr>
              <a:t> куле </a:t>
            </a:r>
            <a:r>
              <a:rPr lang="ru-RU" dirty="0" err="1">
                <a:solidFill>
                  <a:schemeClr val="accent6"/>
                </a:solidFill>
              </a:rPr>
              <a:t>чифтетелли</a:t>
            </a:r>
            <a:r>
              <a:rPr lang="ru-RU" dirty="0">
                <a:solidFill>
                  <a:schemeClr val="accent6"/>
                </a:solidFill>
              </a:rPr>
              <a:t>, </a:t>
            </a:r>
            <a:r>
              <a:rPr lang="ru-RU" dirty="0" err="1">
                <a:solidFill>
                  <a:schemeClr val="accent6"/>
                </a:solidFill>
              </a:rPr>
              <a:t>кючек</a:t>
            </a:r>
            <a:r>
              <a:rPr lang="ru-RU" dirty="0">
                <a:solidFill>
                  <a:schemeClr val="accent6"/>
                </a:solidFill>
              </a:rPr>
              <a:t> и другие. Их танцы часто включают в себя небольшие акробатические трюки и маленькие пантомимы на бытовые или романтические темы. По характеру танец кокетлив и задорен.</a:t>
            </a:r>
          </a:p>
          <a:p>
            <a:r>
              <a:rPr lang="ru-RU" dirty="0">
                <a:solidFill>
                  <a:schemeClr val="accent6"/>
                </a:solidFill>
              </a:rPr>
              <a:t>Как и в других цыганских и восточных танцах, в цыганском танце живота есть такое движение, как дрожь плечами. Возможны также варианты танца с шарфом или шалью, как с покрывалом.</a:t>
            </a:r>
          </a:p>
          <a:p>
            <a:r>
              <a:rPr lang="ru-RU" dirty="0">
                <a:solidFill>
                  <a:schemeClr val="accent6"/>
                </a:solidFill>
              </a:rPr>
              <a:t>У цыганского танца живота в мусульманских странах есть своя мужская партия, более мужественная и агрессивная.</a:t>
            </a:r>
          </a:p>
          <a:p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esktop\0_21f26_ca73cff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Танец польских цыган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Характерной чертой цыганского танца являет­ся его </a:t>
            </a:r>
            <a:r>
              <a:rPr lang="ru-RU" dirty="0" err="1">
                <a:solidFill>
                  <a:srgbClr val="00B0F0"/>
                </a:solidFill>
              </a:rPr>
              <a:t>сольность</a:t>
            </a:r>
            <a:r>
              <a:rPr lang="ru-RU" dirty="0">
                <a:solidFill>
                  <a:srgbClr val="00B0F0"/>
                </a:solidFill>
              </a:rPr>
              <a:t>; цыгане не танцуют ни парами, ни коллективно. В мужском танце, быстром, маневрен­ном, стремительном, танцор отбивает ритм каблу­ками, сопровождая ударами ладоней о бедра, голени и подошвы. Танец женщины менее угловат, мягче, бо­лее плавный. Танцовщица дробит ногами почти на месте, незначительно подвигаясь вперед и в сторону, стан остается в вертикальном положении, а подвиж­ны, собственно, лишь плечи, руки, ладони, воздевае­мые над головой, симметрично опускаемые, склады­ваемые вместе и разрываемые выбрасыванием вперед. Цыганские танцовщицы сосредоточенное внимание обращают на игру ладоней и пальцев, собирая их, рас­правляя и создавая из них разные фигуры, знакомые нам из индийских статуэток. Одна из типичных фигур цыганского танца женщин следующая: по мере возрастания темпа мелодии движения рук становят­ся все более быстрыми, пока, наконец, в кульминаци­онный момент не останавливаются и не опадают вниз, а плечи танцовщицы при этом начинают дро­жать, как в </a:t>
            </a:r>
            <a:r>
              <a:rPr lang="ru-RU" dirty="0">
                <a:solidFill>
                  <a:srgbClr val="00B0F0"/>
                </a:solidFill>
                <a:hlinkClick r:id="rId3" tooltip="Экстаз"/>
              </a:rPr>
              <a:t>экстазе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user\Desktop\0d156916df1b52291feaeb9f0b66e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Танец цыган-мадьяр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Танец цыган-мадьяр отличается экспрессивной, богатой движениями мужской партией и скудной, маловыразительной женской.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Мужской танец состоит из игры ног, хлопков по ногам, прищёлкивания пальцами.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490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Цыганские танцы</vt:lpstr>
      <vt:lpstr>Слайд 2</vt:lpstr>
      <vt:lpstr>Танцы по стилю исполнения</vt:lpstr>
      <vt:lpstr>Танец русских цыган</vt:lpstr>
      <vt:lpstr>Цыганская венгерка</vt:lpstr>
      <vt:lpstr>Парный танец балканских цыган </vt:lpstr>
      <vt:lpstr>Цыганский танец живота </vt:lpstr>
      <vt:lpstr>Танец польских цыган </vt:lpstr>
      <vt:lpstr>Танец цыган-мадьяр </vt:lpstr>
      <vt:lpstr>Хора, ора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2014-04-24T15:47:29Z</dcterms:created>
  <dcterms:modified xsi:type="dcterms:W3CDTF">2014-04-24T16:12:54Z</dcterms:modified>
</cp:coreProperties>
</file>