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57" r:id="rId2"/>
    <p:sldId id="278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5" r:id="rId17"/>
    <p:sldId id="271" r:id="rId18"/>
    <p:sldId id="272" r:id="rId19"/>
    <p:sldId id="273" r:id="rId20"/>
    <p:sldId id="274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9" autoAdjust="0"/>
    <p:restoredTop sz="94660"/>
  </p:normalViewPr>
  <p:slideViewPr>
    <p:cSldViewPr>
      <p:cViewPr varScale="1">
        <p:scale>
          <a:sx n="83" d="100"/>
          <a:sy n="83" d="100"/>
        </p:scale>
        <p:origin x="-12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D436FF5-5BF0-4C4C-BFD2-CBB9A979F75E}" type="datetimeFigureOut">
              <a:rPr lang="ru-RU" smtClean="0"/>
              <a:t>05.01.2014</a:t>
            </a:fld>
            <a:endParaRPr lang="ru-RU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B0E543C-C201-42FA-B3B7-E588DA3535B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36FF5-5BF0-4C4C-BFD2-CBB9A979F75E}" type="datetimeFigureOut">
              <a:rPr lang="ru-RU" smtClean="0"/>
              <a:t>05.01.2014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E543C-C201-42FA-B3B7-E588DA3535B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36FF5-5BF0-4C4C-BFD2-CBB9A979F75E}" type="datetimeFigureOut">
              <a:rPr lang="ru-RU" smtClean="0"/>
              <a:t>05.01.2014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B0E543C-C201-42FA-B3B7-E588DA3535B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36FF5-5BF0-4C4C-BFD2-CBB9A979F75E}" type="datetimeFigureOut">
              <a:rPr lang="ru-RU" smtClean="0"/>
              <a:t>05.01.2014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E543C-C201-42FA-B3B7-E588DA3535B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D436FF5-5BF0-4C4C-BFD2-CBB9A979F75E}" type="datetimeFigureOut">
              <a:rPr lang="ru-RU" smtClean="0"/>
              <a:t>05.01.2014</a:t>
            </a:fld>
            <a:endParaRPr lang="ru-R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B0E543C-C201-42FA-B3B7-E588DA3535B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36FF5-5BF0-4C4C-BFD2-CBB9A979F75E}" type="datetimeFigureOut">
              <a:rPr lang="ru-RU" smtClean="0"/>
              <a:t>05.01.2014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E543C-C201-42FA-B3B7-E588DA3535B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36FF5-5BF0-4C4C-BFD2-CBB9A979F75E}" type="datetimeFigureOut">
              <a:rPr lang="ru-RU" smtClean="0"/>
              <a:t>05.01.2014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E543C-C201-42FA-B3B7-E588DA3535B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36FF5-5BF0-4C4C-BFD2-CBB9A979F75E}" type="datetimeFigureOut">
              <a:rPr lang="ru-RU" smtClean="0"/>
              <a:t>05.01.2014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E543C-C201-42FA-B3B7-E588DA3535B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36FF5-5BF0-4C4C-BFD2-CBB9A979F75E}" type="datetimeFigureOut">
              <a:rPr lang="ru-RU" smtClean="0"/>
              <a:t>05.01.2014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E543C-C201-42FA-B3B7-E588DA3535B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36FF5-5BF0-4C4C-BFD2-CBB9A979F75E}" type="datetimeFigureOut">
              <a:rPr lang="ru-RU" smtClean="0"/>
              <a:t>05.01.2014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B0E543C-C201-42FA-B3B7-E588DA3535B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36FF5-5BF0-4C4C-BFD2-CBB9A979F75E}" type="datetimeFigureOut">
              <a:rPr lang="ru-RU" smtClean="0"/>
              <a:t>05.01.2014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E543C-C201-42FA-B3B7-E588DA3535B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ED436FF5-5BF0-4C4C-BFD2-CBB9A979F75E}" type="datetimeFigureOut">
              <a:rPr lang="ru-RU" smtClean="0"/>
              <a:t>05.01.2014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CB0E543C-C201-42FA-B3B7-E588DA3535B4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1052736"/>
            <a:ext cx="343369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 smtClean="0"/>
              <a:t>Грибы.</a:t>
            </a:r>
            <a:endParaRPr lang="ru-RU" sz="8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99561"/>
            <a:ext cx="3600400" cy="278381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3566449"/>
            <a:ext cx="3744416" cy="29545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566449"/>
            <a:ext cx="4192751" cy="295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2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60922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С полными корзинами люди </a:t>
            </a:r>
          </a:p>
          <a:p>
            <a:r>
              <a:rPr lang="ru-RU" sz="3600" dirty="0" smtClean="0"/>
              <a:t>возвращаются домой.</a:t>
            </a:r>
            <a:endParaRPr lang="ru-RU" sz="3600" dirty="0"/>
          </a:p>
        </p:txBody>
      </p:sp>
      <p:pic>
        <p:nvPicPr>
          <p:cNvPr id="8194" name="Picture 2" descr="http://news.mail.ru/prev670x400/pic/74/35/704299_400_300_sour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1402681"/>
            <a:ext cx="6900325" cy="5175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11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5997" y="441538"/>
            <a:ext cx="6424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А дома собранные грибы сушат</a:t>
            </a:r>
            <a:endParaRPr lang="ru-RU" sz="3600" dirty="0"/>
          </a:p>
        </p:txBody>
      </p:sp>
      <p:pic>
        <p:nvPicPr>
          <p:cNvPr id="9218" name="Picture 2" descr="http://www.medikforum.ru/news/uploads/posts/2010-08/1282205024_griby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37330"/>
            <a:ext cx="7056784" cy="499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78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856" y="169843"/>
            <a:ext cx="26418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жарят, варят</a:t>
            </a:r>
            <a:endParaRPr lang="ru-RU" sz="3600" dirty="0"/>
          </a:p>
        </p:txBody>
      </p:sp>
      <p:pic>
        <p:nvPicPr>
          <p:cNvPr id="10242" name="Picture 2" descr="http://kuking.net/pictures/section/3/3_31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3957690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img1.liveinternet.ru/images/attach/b/3/29/609/29609291_P10100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140968"/>
            <a:ext cx="4605905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58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5896" y="33536"/>
            <a:ext cx="13479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солят.</a:t>
            </a:r>
            <a:endParaRPr lang="ru-RU" sz="3600" dirty="0"/>
          </a:p>
        </p:txBody>
      </p:sp>
      <p:pic>
        <p:nvPicPr>
          <p:cNvPr id="11266" name="Picture 2" descr="http://img0.liveinternet.ru/images/attach/c/1/62/506/62506948_gribuy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40" y="884897"/>
            <a:ext cx="7452413" cy="463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img0.liveinternet.ru/images/attach/c/7/98/417/98417840_large_0_1679e_2a25d923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64" y="871165"/>
            <a:ext cx="7741582" cy="580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75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64539"/>
            <a:ext cx="717254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Лакомятся грибами и дикие звери. </a:t>
            </a:r>
          </a:p>
          <a:p>
            <a:r>
              <a:rPr lang="ru-RU" sz="3600" dirty="0" smtClean="0"/>
              <a:t>Белочка сушит их на зиму,</a:t>
            </a:r>
          </a:p>
          <a:p>
            <a:r>
              <a:rPr lang="ru-RU" sz="3600" dirty="0" smtClean="0"/>
              <a:t>надевая на тонкие ветки.</a:t>
            </a:r>
            <a:endParaRPr lang="ru-RU" sz="3600" dirty="0"/>
          </a:p>
        </p:txBody>
      </p:sp>
      <p:pic>
        <p:nvPicPr>
          <p:cNvPr id="12290" name="Picture 2" descr="http://lolgirl.ru/uploads/posts/2012-11/1353646872_animal-planet-250-11_novyy-razm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60848"/>
            <a:ext cx="6667500" cy="417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19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5038" y="116632"/>
            <a:ext cx="670632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Не все грибы одинаково хороши </a:t>
            </a:r>
          </a:p>
          <a:p>
            <a:r>
              <a:rPr lang="ru-RU" sz="3600" dirty="0" smtClean="0"/>
              <a:t>для человека.</a:t>
            </a:r>
          </a:p>
          <a:p>
            <a:r>
              <a:rPr lang="ru-RU" sz="3600" dirty="0" smtClean="0"/>
              <a:t>Есть грибы съедобные </a:t>
            </a:r>
          </a:p>
        </p:txBody>
      </p:sp>
      <p:pic>
        <p:nvPicPr>
          <p:cNvPr id="2050" name="Picture 2" descr="http://im1-tub-ru.yandex.net/i?id=36576911-22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89040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7-tub-ru.yandex.net/i?id=33634315-66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18" y="1772816"/>
            <a:ext cx="19907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m7-tub-ru.yandex.net/i?id=83925113-19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399" y="1870958"/>
            <a:ext cx="21336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m5-tub-ru.yandex.net/i?id=89202860-04-72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800" y="3789040"/>
            <a:ext cx="18764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im5-tub-ru.yandex.net/i?id=70596201-36-72&amp;n=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360290"/>
            <a:ext cx="19145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images.prom.ua/1462029_w640_h640_polskij_grib_mohovik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221088"/>
            <a:ext cx="3092982" cy="2321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0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1840" y="404664"/>
            <a:ext cx="32067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/>
              <a:t>и несъедобные</a:t>
            </a:r>
          </a:p>
        </p:txBody>
      </p:sp>
      <p:pic>
        <p:nvPicPr>
          <p:cNvPr id="1026" name="Picture 2" descr="http://im1-tub-ru.yandex.net/i?id=149272063-37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8130"/>
            <a:ext cx="22288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3-tub-ru.yandex.net/i?id=401561464-20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81" y="3356992"/>
            <a:ext cx="17811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5-tub-ru.yandex.net/i?id=508951177-25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484784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2-tub-ru.yandex.net/i?id=255401376-69-72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226" y="3573016"/>
            <a:ext cx="14382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0-tub-ru.yandex.net/i?id=473403891-53-72&amp;n=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464256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shkolazhizni.ru/img/content/i85/8578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583" y="3645024"/>
            <a:ext cx="228600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29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88222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Часть несъедобных грибов ядовиты.</a:t>
            </a:r>
          </a:p>
          <a:p>
            <a:r>
              <a:rPr lang="ru-RU" sz="3600" dirty="0" smtClean="0"/>
              <a:t>Самый ядовитый гриб-это бледная поганка.</a:t>
            </a:r>
            <a:endParaRPr lang="ru-RU" sz="3600" dirty="0"/>
          </a:p>
        </p:txBody>
      </p:sp>
      <p:pic>
        <p:nvPicPr>
          <p:cNvPr id="13314" name="Picture 2" descr="http://img.playground.ru/images/4/4/phalloid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72816"/>
            <a:ext cx="5610225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44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622" y="109753"/>
            <a:ext cx="83815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Есть грибы, которые разрушают деревья. </a:t>
            </a:r>
          </a:p>
          <a:p>
            <a:r>
              <a:rPr lang="ru-RU" sz="3600" dirty="0" smtClean="0"/>
              <a:t>Это трутовики.</a:t>
            </a:r>
            <a:endParaRPr lang="ru-RU" sz="3600" dirty="0"/>
          </a:p>
        </p:txBody>
      </p:sp>
      <p:pic>
        <p:nvPicPr>
          <p:cNvPr id="14338" name="Picture 2" descr="http://img1.liveinternet.ru/images/attach/c/8/102/354/102354461_05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772816"/>
            <a:ext cx="4464496" cy="335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forkulinar.ru/wp-content/uploads/2011/05/img4dde8e5b8ae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420888"/>
            <a:ext cx="360040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92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82970"/>
            <a:ext cx="798218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Не трогайте яркие мухоморы! </a:t>
            </a:r>
          </a:p>
          <a:p>
            <a:r>
              <a:rPr lang="ru-RU" sz="3600" dirty="0" smtClean="0"/>
              <a:t>Они украшают лес и губят севших </a:t>
            </a:r>
          </a:p>
          <a:p>
            <a:r>
              <a:rPr lang="ru-RU" sz="3600" dirty="0" smtClean="0"/>
              <a:t>на них мух (отсюда название мухомор).</a:t>
            </a:r>
            <a:endParaRPr lang="ru-RU" sz="3600" dirty="0"/>
          </a:p>
        </p:txBody>
      </p:sp>
      <p:pic>
        <p:nvPicPr>
          <p:cNvPr id="15362" name="Picture 2" descr="http://img0.liveinternet.ru/images/attach/c/2/72/985/72985612_8cf05aeea2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59010"/>
            <a:ext cx="6085002" cy="456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10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908720"/>
            <a:ext cx="82809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Тема:  </a:t>
            </a:r>
            <a:r>
              <a:rPr lang="ru-RU" sz="3200" dirty="0" smtClean="0"/>
              <a:t>Грибы (урок природоведения</a:t>
            </a:r>
          </a:p>
          <a:p>
            <a:r>
              <a:rPr lang="ru-RU" sz="3200" dirty="0" smtClean="0"/>
              <a:t> в 3 классе) .</a:t>
            </a:r>
            <a:endParaRPr lang="ru-RU" sz="3200" dirty="0"/>
          </a:p>
          <a:p>
            <a:r>
              <a:rPr lang="ru-RU" sz="3200" dirty="0"/>
              <a:t>Цели и задачи:    </a:t>
            </a:r>
          </a:p>
          <a:p>
            <a:r>
              <a:rPr lang="ru-RU" sz="3200" dirty="0"/>
              <a:t>Систематизировать знания учащихся о </a:t>
            </a:r>
            <a:r>
              <a:rPr lang="ru-RU" sz="3200" dirty="0" smtClean="0"/>
              <a:t>грибах;</a:t>
            </a:r>
            <a:endParaRPr lang="ru-RU" sz="3200" dirty="0"/>
          </a:p>
          <a:p>
            <a:r>
              <a:rPr lang="ru-RU" sz="3200" dirty="0"/>
              <a:t>Расширить знания детей о многообразии грибов;</a:t>
            </a:r>
          </a:p>
          <a:p>
            <a:r>
              <a:rPr lang="ru-RU" sz="3200" dirty="0"/>
              <a:t>Учить правилам сбора грибов;</a:t>
            </a:r>
          </a:p>
          <a:p>
            <a:r>
              <a:rPr lang="ru-RU" sz="3200" dirty="0"/>
              <a:t>Воспитывать бережное отношение к природе.</a:t>
            </a:r>
          </a:p>
        </p:txBody>
      </p:sp>
    </p:spTree>
    <p:extLst>
      <p:ext uri="{BB962C8B-B14F-4D97-AF65-F5344CB8AC3E}">
        <p14:creationId xmlns:p14="http://schemas.microsoft.com/office/powerpoint/2010/main" val="272610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16632"/>
            <a:ext cx="902657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Не надо сбивать или срывать большие </a:t>
            </a:r>
          </a:p>
          <a:p>
            <a:r>
              <a:rPr lang="ru-RU" sz="3600" dirty="0" smtClean="0"/>
              <a:t>старые грибы. Они нам не нужны, а в лесу</a:t>
            </a:r>
          </a:p>
          <a:p>
            <a:r>
              <a:rPr lang="ru-RU" sz="3600" dirty="0" smtClean="0"/>
              <a:t>около них вырастает много молодых грибов.</a:t>
            </a:r>
            <a:endParaRPr lang="ru-RU" sz="3600" dirty="0"/>
          </a:p>
        </p:txBody>
      </p:sp>
      <p:pic>
        <p:nvPicPr>
          <p:cNvPr id="16386" name="Picture 2" descr="http://www.pomortzeff.com/photos/russia/whitesea/photo/ong_mushroom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60847"/>
            <a:ext cx="6480720" cy="433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84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836712"/>
            <a:ext cx="8472127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Никогда не бери незнакомые грибы. </a:t>
            </a:r>
          </a:p>
          <a:p>
            <a:r>
              <a:rPr lang="ru-RU" sz="4000" dirty="0" smtClean="0"/>
              <a:t>Это опасно. Не срывай и не сбивай </a:t>
            </a:r>
          </a:p>
          <a:p>
            <a:r>
              <a:rPr lang="ru-RU" sz="4000" dirty="0" smtClean="0"/>
              <a:t>грибы зря:</a:t>
            </a:r>
          </a:p>
          <a:p>
            <a:r>
              <a:rPr lang="ru-RU" sz="4000" dirty="0" smtClean="0"/>
              <a:t>Грибами питаются многие животные. </a:t>
            </a:r>
          </a:p>
          <a:p>
            <a:r>
              <a:rPr lang="ru-RU" sz="4000" dirty="0" smtClean="0"/>
              <a:t>А некоторыми грибами птицы и </a:t>
            </a:r>
          </a:p>
          <a:p>
            <a:r>
              <a:rPr lang="ru-RU" sz="4000" dirty="0" smtClean="0"/>
              <a:t>звери лечатся. </a:t>
            </a:r>
          </a:p>
          <a:p>
            <a:r>
              <a:rPr lang="ru-RU" sz="4000" dirty="0" smtClean="0"/>
              <a:t>Это их лекарство.</a:t>
            </a:r>
            <a:endParaRPr lang="ru-RU" sz="4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004050"/>
            <a:ext cx="2880320" cy="246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24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5736" y="764704"/>
            <a:ext cx="449033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>
                <a:latin typeface="Bookman Old Style" pitchFamily="18" charset="0"/>
                <a:ea typeface="Batang" pitchFamily="18" charset="-127"/>
              </a:rPr>
              <a:t>Конец</a:t>
            </a:r>
            <a:r>
              <a:rPr lang="ru-RU" sz="9600" dirty="0" smtClean="0">
                <a:latin typeface="Batang" pitchFamily="18" charset="-127"/>
                <a:ea typeface="Batang" pitchFamily="18" charset="-127"/>
              </a:rPr>
              <a:t>!</a:t>
            </a:r>
            <a:endParaRPr lang="ru-RU" sz="9600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3515840"/>
            <a:ext cx="732469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Эта работа выполнена </a:t>
            </a:r>
          </a:p>
          <a:p>
            <a:pPr algn="ctr"/>
            <a:r>
              <a:rPr lang="ru-RU" sz="2800" dirty="0" smtClean="0"/>
              <a:t>учителем </a:t>
            </a:r>
            <a:r>
              <a:rPr lang="ru-RU" sz="2800" dirty="0"/>
              <a:t>начальных классов </a:t>
            </a:r>
          </a:p>
          <a:p>
            <a:pPr algn="ctr"/>
            <a:r>
              <a:rPr lang="ru-RU" sz="2800" dirty="0" smtClean="0"/>
              <a:t> высшей квалификационной категории</a:t>
            </a:r>
          </a:p>
          <a:p>
            <a:pPr algn="ctr"/>
            <a:r>
              <a:rPr lang="ru-RU" sz="2800" dirty="0" smtClean="0"/>
              <a:t>Барышниковой Натальей Вячеславовной </a:t>
            </a:r>
          </a:p>
          <a:p>
            <a:pPr algn="ctr"/>
            <a:r>
              <a:rPr lang="ru-RU" sz="2800" dirty="0" smtClean="0"/>
              <a:t>Электростальской школы-интерната 1-2 вида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4644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9318" y="260648"/>
            <a:ext cx="69450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Летом и осенью в лесу появляется</a:t>
            </a:r>
          </a:p>
          <a:p>
            <a:r>
              <a:rPr lang="ru-RU" sz="3600" dirty="0" smtClean="0"/>
              <a:t>                   много грибов.</a:t>
            </a:r>
            <a:endParaRPr lang="ru-RU" sz="3600" dirty="0"/>
          </a:p>
        </p:txBody>
      </p:sp>
      <p:pic>
        <p:nvPicPr>
          <p:cNvPr id="1026" name="Picture 2" descr="http://ki.ill.in.ua/m/300x225/126654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00808"/>
            <a:ext cx="6627018" cy="497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75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2532" y="476672"/>
            <a:ext cx="5988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Особенно хорош белый гриб.</a:t>
            </a:r>
            <a:endParaRPr lang="ru-RU" sz="3600" dirty="0"/>
          </a:p>
        </p:txBody>
      </p:sp>
      <p:pic>
        <p:nvPicPr>
          <p:cNvPr id="2050" name="Picture 2" descr="http://im6-tub-ru.yandex.net/i?id=247272387-22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060" y="1340768"/>
            <a:ext cx="6739570" cy="5054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58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599" y="260648"/>
            <a:ext cx="71661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Попадется такой гриб-обязательно </a:t>
            </a:r>
          </a:p>
          <a:p>
            <a:r>
              <a:rPr lang="ru-RU" sz="3600" dirty="0" smtClean="0"/>
              <a:t>         надо поискать рядом еще.</a:t>
            </a:r>
            <a:endParaRPr lang="ru-RU" sz="3600" dirty="0"/>
          </a:p>
        </p:txBody>
      </p:sp>
      <p:pic>
        <p:nvPicPr>
          <p:cNvPr id="3074" name="Picture 2" descr="http://i40.fastpic.ru/big/2012/0926/95/b4bca4ba14b6e264137ae6da97b44b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0808"/>
            <a:ext cx="7020778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69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113" y="308555"/>
            <a:ext cx="796897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Приятно найти в лесу подосиновик. </a:t>
            </a:r>
          </a:p>
          <a:p>
            <a:r>
              <a:rPr lang="ru-RU" sz="3600" dirty="0" smtClean="0"/>
              <a:t>Шляпка у этого гриба нарядная,</a:t>
            </a:r>
          </a:p>
          <a:p>
            <a:r>
              <a:rPr lang="ru-RU" sz="3600" dirty="0" smtClean="0"/>
              <a:t> ярко-оранжевая ,под цвет  оранжевых </a:t>
            </a:r>
          </a:p>
          <a:p>
            <a:r>
              <a:rPr lang="ru-RU" sz="3600" dirty="0" smtClean="0"/>
              <a:t>               листьев осин.</a:t>
            </a:r>
            <a:endParaRPr lang="ru-RU" sz="3600" dirty="0"/>
          </a:p>
        </p:txBody>
      </p:sp>
      <p:pic>
        <p:nvPicPr>
          <p:cNvPr id="4100" name="Picture 4" descr="http://im1-tub-ru.yandex.net/i?id=335638235-08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52936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im3-tub-ru.yandex.net/i?id=62187423-60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044961"/>
            <a:ext cx="4170211" cy="285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54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081" y="116632"/>
            <a:ext cx="740427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Но чаще  других грибов в лесу </a:t>
            </a:r>
          </a:p>
          <a:p>
            <a:r>
              <a:rPr lang="ru-RU" sz="3600" dirty="0" smtClean="0"/>
              <a:t>попадаются сыроежки со шляпками </a:t>
            </a:r>
          </a:p>
          <a:p>
            <a:r>
              <a:rPr lang="ru-RU" sz="3600" dirty="0" smtClean="0"/>
              <a:t>розового, зеленого ,жёлтого цвета.</a:t>
            </a:r>
            <a:endParaRPr lang="ru-RU" sz="3600" dirty="0"/>
          </a:p>
        </p:txBody>
      </p:sp>
      <p:pic>
        <p:nvPicPr>
          <p:cNvPr id="5122" name="Picture 2" descr="http://go3.imgsmail.ru/imgpreview?key=http%3A//mycoweb.narod.ru/fungi/Makhra_2005/Images/Russula_xerampelina_MVK_20050806.jpg&amp;mb=imgdb_preview_9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2952328" cy="221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go4.imgsmail.ru/imgpreview?key=http%3A//atlasprirodirossii.ru/wp-content/uploads/2012/05/Syiroezhki-2.jpg&amp;mb=imgdb_preview_1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226" y="1862965"/>
            <a:ext cx="3195150" cy="226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go4.imgsmail.ru/imgpreview?key=http%3A//www.dopinfo.ru/data/22mushrooms/pics1/24siroezhka.JPG&amp;mb=imgdb_preview_67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353411"/>
            <a:ext cx="2376264" cy="219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go2.imgsmail.ru/imgpreview?key=http%3A//pakhom.ru/siroejka/img/olivkovay/olivkovay.jpg&amp;mb=imgdb_preview_154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353411"/>
            <a:ext cx="2016224" cy="2354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56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51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51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51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3351" y="167243"/>
            <a:ext cx="740048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Как приятна встреча с волнушками .</a:t>
            </a:r>
          </a:p>
          <a:p>
            <a:r>
              <a:rPr lang="ru-RU" sz="3600" dirty="0" smtClean="0"/>
              <a:t>Шляпки  у волнушек нежно-розовые</a:t>
            </a:r>
          </a:p>
          <a:p>
            <a:r>
              <a:rPr lang="ru-RU" sz="3600" dirty="0" smtClean="0"/>
              <a:t>с волнистыми кругами.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5" y="1921569"/>
            <a:ext cx="6060215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6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829996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Рано утром отправляются в лес грибники</a:t>
            </a:r>
          </a:p>
          <a:p>
            <a:r>
              <a:rPr lang="ru-RU" sz="3600" dirty="0" smtClean="0"/>
              <a:t> с корзинами. Осенний воздух</a:t>
            </a:r>
          </a:p>
          <a:p>
            <a:r>
              <a:rPr lang="ru-RU" sz="3600" dirty="0" smtClean="0"/>
              <a:t>пахнет опадающими листьями.</a:t>
            </a:r>
            <a:endParaRPr lang="ru-RU" sz="3600" dirty="0"/>
          </a:p>
        </p:txBody>
      </p:sp>
      <p:pic>
        <p:nvPicPr>
          <p:cNvPr id="7170" name="Picture 2" descr="http://www.irk.ru/img/site/news/22/8560_jpg_300x100000_q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060848"/>
            <a:ext cx="6192688" cy="464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07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171</TotalTime>
  <Words>261</Words>
  <Application>Microsoft Office PowerPoint</Application>
  <PresentationFormat>Экран (4:3)</PresentationFormat>
  <Paragraphs>61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Сетка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Philosoph</dc:creator>
  <cp:lastModifiedBy>natasha</cp:lastModifiedBy>
  <cp:revision>18</cp:revision>
  <dcterms:created xsi:type="dcterms:W3CDTF">2013-11-29T07:22:49Z</dcterms:created>
  <dcterms:modified xsi:type="dcterms:W3CDTF">2014-01-05T17:46:05Z</dcterms:modified>
</cp:coreProperties>
</file>