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1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9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38" autoAdjust="0"/>
  </p:normalViewPr>
  <p:slideViewPr>
    <p:cSldViewPr>
      <p:cViewPr varScale="1">
        <p:scale>
          <a:sx n="45" d="100"/>
          <a:sy n="45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000" dirty="0">
                <a:solidFill>
                  <a:srgbClr val="0070C0"/>
                </a:solidFill>
              </a:rPr>
              <a:t>ТЕМА </a:t>
            </a:r>
            <a:r>
              <a:rPr lang="ru-RU" sz="4000" dirty="0" smtClean="0">
                <a:solidFill>
                  <a:srgbClr val="0070C0"/>
                </a:solidFill>
              </a:rPr>
              <a:t>УРОКА</a:t>
            </a:r>
            <a:r>
              <a:rPr lang="en-US" sz="4000" smtClean="0">
                <a:solidFill>
                  <a:srgbClr val="0070C0"/>
                </a:solidFill>
              </a:rPr>
              <a:t/>
            </a:r>
            <a:br>
              <a:rPr lang="en-US" sz="4000" smtClean="0">
                <a:solidFill>
                  <a:srgbClr val="0070C0"/>
                </a:solidFill>
              </a:rPr>
            </a:br>
            <a:endParaRPr lang="ru-RU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4000" dirty="0">
                <a:solidFill>
                  <a:srgbClr val="0070C0"/>
                </a:solidFill>
              </a:rPr>
              <a:t>Растения и животные </a:t>
            </a:r>
            <a:r>
              <a:rPr lang="ru-RU" sz="4000" dirty="0" smtClean="0">
                <a:solidFill>
                  <a:srgbClr val="0070C0"/>
                </a:solidFill>
              </a:rPr>
              <a:t>леса.</a:t>
            </a:r>
            <a:r>
              <a:rPr lang="en-US" sz="4000" dirty="0" smtClean="0">
                <a:solidFill>
                  <a:srgbClr val="0070C0"/>
                </a:solidFill>
              </a:rPr>
              <a:t/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ru-RU" sz="4000" dirty="0" smtClean="0">
                <a:solidFill>
                  <a:srgbClr val="0070C0"/>
                </a:solidFill>
              </a:rPr>
              <a:t>Охрана </a:t>
            </a:r>
            <a:r>
              <a:rPr lang="ru-RU" sz="4000" dirty="0">
                <a:solidFill>
                  <a:srgbClr val="0070C0"/>
                </a:solidFill>
              </a:rPr>
              <a:t>лесов.</a:t>
            </a:r>
          </a:p>
          <a:p>
            <a:pPr marL="0" indent="0" algn="ctr">
              <a:buNone/>
            </a:pPr>
            <a:r>
              <a:rPr lang="ru-RU" sz="4000" dirty="0">
                <a:solidFill>
                  <a:srgbClr val="0070C0"/>
                </a:solidFill>
              </a:rPr>
              <a:t>Наблюдение за словоизменением имён существительных.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ru-RU" dirty="0">
                <a:solidFill>
                  <a:srgbClr val="0070C0"/>
                </a:solidFill>
              </a:rPr>
              <a:t>Учитель начальных классов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err="1">
                <a:solidFill>
                  <a:srgbClr val="0070C0"/>
                </a:solidFill>
              </a:rPr>
              <a:t>Щитинина</a:t>
            </a:r>
            <a:r>
              <a:rPr lang="ru-RU" dirty="0">
                <a:solidFill>
                  <a:srgbClr val="0070C0"/>
                </a:solidFill>
              </a:rPr>
              <a:t> Елена Николаевна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3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440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640960" cy="6480720"/>
          </a:xfrm>
        </p:spPr>
        <p:txBody>
          <a:bodyPr/>
          <a:lstStyle/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я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рву цв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ток.</a:t>
            </a:r>
          </a:p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ты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рве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шь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</a:t>
            </a:r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мы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рвем цв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ты.</a:t>
            </a:r>
            <a:b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кажу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пусты</a:t>
            </a:r>
          </a:p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 и кусты.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6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92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import\be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24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92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408712"/>
          </a:xfrm>
        </p:spPr>
        <p:txBody>
          <a:bodyPr/>
          <a:lstStyle/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я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рву цв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ток.</a:t>
            </a:r>
          </a:p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ты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рве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шь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</a:t>
            </a:r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мы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рвем цв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ты.</a:t>
            </a:r>
            <a:b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кажу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пусты</a:t>
            </a:r>
          </a:p>
          <a:p>
            <a:pPr algn="l"/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</a:t>
            </a:r>
            <a:r>
              <a:rPr lang="ru-RU" sz="6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 и кусты.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65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200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640960" cy="61926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import\105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43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200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640960" cy="5760640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7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ХОРОШИМ НАСТРОЕНИЕМ </a:t>
            </a:r>
            <a:r>
              <a:rPr lang="ru-RU" sz="7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ПРИНИМАЙСЯ</a:t>
            </a:r>
            <a:r>
              <a:rPr lang="en-US" sz="7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7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endParaRPr lang="ru-RU" sz="7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92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320480"/>
          </a:xfrm>
        </p:spPr>
        <p:txBody>
          <a:bodyPr>
            <a:normAutofit/>
          </a:bodyPr>
          <a:lstStyle/>
          <a:p>
            <a:r>
              <a:rPr lang="ru-RU" sz="6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</a:t>
            </a:r>
            <a:r>
              <a:rPr lang="ru-RU" sz="6600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надцатое </a:t>
            </a:r>
            <a:r>
              <a:rPr lang="ru-RU" sz="6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6600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6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кабря.</a:t>
            </a:r>
            <a:endParaRPr lang="en-US" sz="6600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</a:t>
            </a:r>
            <a:r>
              <a:rPr lang="ru-RU" sz="6600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</a:t>
            </a:r>
            <a:r>
              <a:rPr lang="ru-RU" sz="6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 </a:t>
            </a:r>
            <a:r>
              <a:rPr lang="ru-RU" sz="6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6600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6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бота.</a:t>
            </a:r>
            <a:endParaRPr lang="ru-RU" sz="6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92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ИМЁН СУЩЕСТВИТЕЛЬНЫХ ПО ПАДЕЖАМ </a:t>
            </a:r>
          </a:p>
        </p:txBody>
      </p:sp>
    </p:spTree>
    <p:extLst>
      <p:ext uri="{BB962C8B-B14F-4D97-AF65-F5344CB8AC3E}">
        <p14:creationId xmlns:p14="http://schemas.microsoft.com/office/powerpoint/2010/main" val="82952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92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Lena\Береза\1285830624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428" y="116632"/>
            <a:ext cx="4569143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8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92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/>
          </a:bodyPr>
          <a:lstStyle/>
          <a:p>
            <a:pPr algn="just"/>
            <a: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Выросла на лесной полянке стройная и кудрявая </a:t>
            </a:r>
            <a:r>
              <a:rPr lang="ru-RU" sz="4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берёза</a:t>
            </a:r>
            <a:r>
              <a:rPr lang="ru-RU" sz="4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густых ветвях </a:t>
            </a:r>
            <a:r>
              <a:rPr lang="ru-RU" sz="4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берёзы</a:t>
            </a:r>
            <a:r>
              <a:rPr lang="ru-RU" sz="4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поселились птицы. Однажды пришли на поляну </a:t>
            </a:r>
            <a:r>
              <a:rPr lang="ru-RU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подошли </a:t>
            </a:r>
            <a:r>
              <a:rPr lang="ru-RU" sz="4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берёзе</a:t>
            </a:r>
            <a: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взмахнули топором. Упали на землю прозрачные капельки сока. До осени далеко, а </a:t>
            </a:r>
            <a:r>
              <a:rPr lang="ru-RU" sz="4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берёзе </a:t>
            </a:r>
            <a:r>
              <a:rPr lang="ru-RU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появились жёлтые листья.</a:t>
            </a:r>
          </a:p>
        </p:txBody>
      </p:sp>
    </p:spTree>
    <p:extLst>
      <p:ext uri="{BB962C8B-B14F-4D97-AF65-F5344CB8AC3E}">
        <p14:creationId xmlns:p14="http://schemas.microsoft.com/office/powerpoint/2010/main" val="24465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7920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100" name="Picture 4" descr="C:\import\98513228_berezovjaro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46" y="260648"/>
            <a:ext cx="8208912" cy="6344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51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440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640960" cy="6480720"/>
          </a:xfrm>
        </p:spPr>
        <p:txBody>
          <a:bodyPr/>
          <a:lstStyle/>
          <a:p>
            <a:pPr algn="l"/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Именительный падеж</a:t>
            </a:r>
            <a:endParaRPr lang="ru-RU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Родительный падеж</a:t>
            </a:r>
            <a:endParaRPr lang="ru-RU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Дательный падеж</a:t>
            </a:r>
            <a: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Винительный падеж</a:t>
            </a:r>
            <a:endParaRPr lang="ru-RU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Творительный падеж</a:t>
            </a:r>
            <a:b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Предложный падеж</a:t>
            </a:r>
            <a:endParaRPr lang="ru-RU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77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103</Words>
  <Application>Microsoft Office PowerPoint</Application>
  <PresentationFormat>Экран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Петр</cp:lastModifiedBy>
  <cp:revision>13</cp:revision>
  <dcterms:modified xsi:type="dcterms:W3CDTF">2013-12-22T14:31:46Z</dcterms:modified>
</cp:coreProperties>
</file>