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0" r:id="rId3"/>
    <p:sldId id="261" r:id="rId4"/>
    <p:sldId id="269" r:id="rId5"/>
    <p:sldId id="257" r:id="rId6"/>
    <p:sldId id="272" r:id="rId7"/>
    <p:sldId id="268" r:id="rId8"/>
    <p:sldId id="274" r:id="rId9"/>
    <p:sldId id="275" r:id="rId10"/>
    <p:sldId id="278" r:id="rId11"/>
    <p:sldId id="282" r:id="rId12"/>
    <p:sldId id="284" r:id="rId13"/>
    <p:sldId id="285" r:id="rId14"/>
    <p:sldId id="286" r:id="rId15"/>
    <p:sldId id="287" r:id="rId16"/>
    <p:sldId id="289" r:id="rId17"/>
    <p:sldId id="290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9EF"/>
    <a:srgbClr val="CC66FF"/>
    <a:srgbClr val="33CCCC"/>
    <a:srgbClr val="9999FF"/>
    <a:srgbClr val="FF66CC"/>
    <a:srgbClr val="FF66FF"/>
    <a:srgbClr val="FF3399"/>
    <a:srgbClr val="FF7C80"/>
    <a:srgbClr val="8BC2D5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0" autoAdjust="0"/>
    <p:restoredTop sz="94660"/>
  </p:normalViewPr>
  <p:slideViewPr>
    <p:cSldViewPr>
      <p:cViewPr varScale="1">
        <p:scale>
          <a:sx n="78" d="100"/>
          <a:sy n="78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638B3-7451-4E31-9C12-34B25992A188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30AAA-0B77-4959-B266-542186DCA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3827-7B1D-46A8-BD1F-741A58B29F8E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2542-069A-4289-8E83-79C61B1AE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Documents%20and%20Settings\admin\&#1052;&#1086;&#1080;%20&#1076;&#1086;&#1082;&#1091;&#1084;&#1077;&#1085;&#1090;&#1099;\elite%20Panaboard%20book\&#1091;&#1088;&#1086;&#1082;%20&#1084;&#1072;&#1090;&#1077;&#1084;&#1072;&#1090;&#1080;&#1082;&#1080;.peb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6;&#1090;&#1082;&#1088;&#1099;&#1090;&#1099;&#1081;%20&#1091;&#1088;&#1086;&#1082;%202014\Rossia_Ole_ole_ole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6;&#1090;&#1082;&#1088;&#1099;&#1090;&#1099;&#1081;%20&#1091;&#1088;&#1086;&#1082;%202014\&#1040;&#1091;&#1076;&#1080;&#1086;.wma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3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sdelanounas.ru/images/img/gallery.me.com/sdolya_101936_20111028_Sochi_016_we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0" name="Picture 6" descr="http://www.moscowmap.ru/_public/article-img/olimpiyskiye-igry-0.jpg"/>
          <p:cNvPicPr>
            <a:picLocks noChangeAspect="1" noChangeArrowheads="1"/>
          </p:cNvPicPr>
          <p:nvPr/>
        </p:nvPicPr>
        <p:blipFill>
          <a:blip r:embed="rId4" cstate="print"/>
          <a:srcRect l="30191" t="1260" r="29956" b="2981"/>
          <a:stretch>
            <a:fillRect/>
          </a:stretch>
        </p:blipFill>
        <p:spPr bwMode="auto">
          <a:xfrm>
            <a:off x="3491880" y="0"/>
            <a:ext cx="2160240" cy="309987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d5de33.png"/>
          <p:cNvPicPr>
            <a:picLocks noChangeAspect="1"/>
          </p:cNvPicPr>
          <p:nvPr/>
        </p:nvPicPr>
        <p:blipFill>
          <a:blip r:embed="rId3" cstate="screen">
            <a:lum bright="-2000" contrast="21000"/>
          </a:blip>
          <a:srcRect b="17189"/>
          <a:stretch>
            <a:fillRect/>
          </a:stretch>
        </p:blipFill>
        <p:spPr>
          <a:xfrm>
            <a:off x="0" y="0"/>
            <a:ext cx="9144000" cy="52738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5" descr="Зайка "/>
          <p:cNvPicPr>
            <a:picLocks noChangeAspect="1" noChangeArrowheads="1"/>
          </p:cNvPicPr>
          <p:nvPr/>
        </p:nvPicPr>
        <p:blipFill>
          <a:blip r:embed="rId4" cstate="screen">
            <a:lum bright="-2000" contrast="7000"/>
          </a:blip>
          <a:srcRect/>
          <a:stretch>
            <a:fillRect/>
          </a:stretch>
        </p:blipFill>
        <p:spPr bwMode="auto">
          <a:xfrm flipH="1">
            <a:off x="1115616" y="2924944"/>
            <a:ext cx="3292977" cy="411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перфолента 10">
            <a:hlinkClick r:id="rId5" action="ppaction://hlinkfile"/>
          </p:cNvPr>
          <p:cNvSpPr/>
          <p:nvPr/>
        </p:nvSpPr>
        <p:spPr>
          <a:xfrm>
            <a:off x="2771800" y="332656"/>
            <a:ext cx="3744416" cy="1368152"/>
          </a:xfrm>
          <a:prstGeom prst="flowChartPunchedTape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в учебнике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 14  № 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diary.ru/userdir/5/9/8/3/598305/38707623.jpg"/>
          <p:cNvPicPr>
            <a:picLocks noChangeAspect="1" noChangeArrowheads="1"/>
          </p:cNvPicPr>
          <p:nvPr/>
        </p:nvPicPr>
        <p:blipFill>
          <a:blip r:embed="rId2" cstate="screen">
            <a:lum bright="-7000" contrast="4000"/>
          </a:blip>
          <a:srcRect/>
          <a:stretch>
            <a:fillRect/>
          </a:stretch>
        </p:blipFill>
        <p:spPr bwMode="auto">
          <a:xfrm>
            <a:off x="323528" y="548680"/>
            <a:ext cx="4647789" cy="3600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>
            <a:lum bright="-5000" contrast="4000"/>
          </a:blip>
          <a:srcRect/>
          <a:stretch>
            <a:fillRect/>
          </a:stretch>
        </p:blipFill>
        <p:spPr>
          <a:xfrm>
            <a:off x="3923928" y="3356992"/>
            <a:ext cx="4932362" cy="33123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868144" y="1268760"/>
            <a:ext cx="216024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spc="30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  <a:r>
              <a:rPr lang="ru-RU" sz="28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7" y="188640"/>
            <a:ext cx="2304256" cy="9611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92080" y="1916832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Вид спорта,  сочетающий</a:t>
            </a: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лыжную гонку со стрельбой из винтовки по мишеням. 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1.bp.blogspot.com/-0YIRE8lv5sg/UWZyEUXN9rI/AAAAAAAAASg/ctrig0dMCH0/s1600/506973_html_m3a02630.png"/>
          <p:cNvPicPr>
            <a:picLocks noChangeAspect="1" noChangeArrowheads="1"/>
          </p:cNvPicPr>
          <p:nvPr/>
        </p:nvPicPr>
        <p:blipFill>
          <a:blip r:embed="rId5" cstate="print">
            <a:lum bright="-6000" contrast="3000"/>
          </a:blip>
          <a:srcRect/>
          <a:stretch>
            <a:fillRect/>
          </a:stretch>
        </p:blipFill>
        <p:spPr bwMode="auto">
          <a:xfrm flipH="1">
            <a:off x="539552" y="4073620"/>
            <a:ext cx="2118726" cy="278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28604"/>
            <a:ext cx="2304256" cy="961102"/>
          </a:xfrm>
          <a:prstGeom prst="rect">
            <a:avLst/>
          </a:prstGeom>
          <a:noFill/>
        </p:spPr>
      </p:pic>
      <p:pic>
        <p:nvPicPr>
          <p:cNvPr id="2052" name="Picture 4" descr="http://1.bp.blogspot.com/-0YIRE8lv5sg/UWZyEUXN9rI/AAAAAAAAASg/ctrig0dMCH0/s1600/506973_html_m3a0263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3933056"/>
            <a:ext cx="2118726" cy="278438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1907704" y="4005064"/>
            <a:ext cx="949784" cy="936104"/>
            <a:chOff x="6643702" y="4714884"/>
            <a:chExt cx="1428760" cy="1285884"/>
          </a:xfrm>
        </p:grpSpPr>
        <p:sp>
          <p:nvSpPr>
            <p:cNvPr id="11" name="Овал 10"/>
            <p:cNvSpPr/>
            <p:nvPr/>
          </p:nvSpPr>
          <p:spPr>
            <a:xfrm>
              <a:off x="6643702" y="4714884"/>
              <a:ext cx="1428760" cy="1285884"/>
            </a:xfrm>
            <a:prstGeom prst="ellipse">
              <a:avLst/>
            </a:prstGeom>
            <a:solidFill>
              <a:srgbClr val="CC0066"/>
            </a:solidFill>
            <a:ln w="69850" cmpd="dbl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Группа 12"/>
            <p:cNvGrpSpPr/>
            <p:nvPr/>
          </p:nvGrpSpPr>
          <p:grpSpPr>
            <a:xfrm>
              <a:off x="6858016" y="5072074"/>
              <a:ext cx="1000132" cy="571504"/>
              <a:chOff x="6858016" y="5072074"/>
              <a:chExt cx="1000132" cy="571504"/>
            </a:xfrm>
          </p:grpSpPr>
          <p:sp>
            <p:nvSpPr>
              <p:cNvPr id="13" name="WordArt 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858016" y="5072074"/>
                <a:ext cx="1000132" cy="3571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31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EEECE1"/>
                    </a:solidFill>
                    <a:effectLst/>
                    <a:latin typeface="Arial Black"/>
                  </a:rPr>
                  <a:t>&gt;&lt;</a:t>
                </a:r>
                <a:endParaRPr lang="ru-RU" sz="3600" kern="10" spc="0" dirty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EECE1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4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7215206" y="5429264"/>
                <a:ext cx="336528" cy="2143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31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EEECE1"/>
                    </a:solidFill>
                    <a:effectLst/>
                    <a:latin typeface="Arial Black"/>
                  </a:rPr>
                  <a:t>=</a:t>
                </a:r>
                <a:endParaRPr lang="ru-RU" sz="3600" kern="10" spc="0" dirty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EECE1"/>
                  </a:solidFill>
                  <a:effectLst/>
                  <a:latin typeface="Arial Black"/>
                </a:endParaRPr>
              </a:p>
            </p:txBody>
          </p:sp>
        </p:grpSp>
      </p:grpSp>
      <p:sp>
        <p:nvSpPr>
          <p:cNvPr id="15" name="Скругленный прямоугольник 14"/>
          <p:cNvSpPr/>
          <p:nvPr/>
        </p:nvSpPr>
        <p:spPr>
          <a:xfrm>
            <a:off x="611560" y="1988840"/>
            <a:ext cx="3528392" cy="1800200"/>
          </a:xfrm>
          <a:prstGeom prst="roundRect">
            <a:avLst/>
          </a:prstGeom>
          <a:solidFill>
            <a:schemeClr val="bg1"/>
          </a:solidFill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1см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мм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 см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дм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126876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988840"/>
            <a:ext cx="3744416" cy="1800200"/>
          </a:xfrm>
          <a:prstGeom prst="roundRect">
            <a:avLst/>
          </a:prstGeom>
          <a:solidFill>
            <a:schemeClr val="bg1"/>
          </a:solidFill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дм 8 см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см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3 дм 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71 дм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660232" y="2132856"/>
            <a:ext cx="648072" cy="576064"/>
          </a:xfrm>
          <a:prstGeom prst="ellipse">
            <a:avLst/>
          </a:prstGeom>
          <a:solidFill>
            <a:srgbClr val="FF33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763688" y="2204864"/>
            <a:ext cx="648072" cy="576064"/>
          </a:xfrm>
          <a:prstGeom prst="ellipse">
            <a:avLst/>
          </a:prstGeom>
          <a:solidFill>
            <a:srgbClr val="FF33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123728" y="2924944"/>
            <a:ext cx="648072" cy="576064"/>
          </a:xfrm>
          <a:prstGeom prst="ellipse">
            <a:avLst/>
          </a:prstGeom>
          <a:solidFill>
            <a:srgbClr val="FF33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660232" y="2852936"/>
            <a:ext cx="576064" cy="576064"/>
          </a:xfrm>
          <a:prstGeom prst="ellipse">
            <a:avLst/>
          </a:prstGeom>
          <a:solidFill>
            <a:srgbClr val="FF3399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67544" y="26064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spc="3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Закрой   мишени</a:t>
            </a:r>
            <a:endParaRPr lang="ru-RU" sz="4400" b="1" spc="3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0"/>
            <a:ext cx="2304256" cy="961102"/>
          </a:xfrm>
          <a:prstGeom prst="rect">
            <a:avLst/>
          </a:prstGeom>
          <a:noFill/>
        </p:spPr>
      </p:pic>
      <p:pic>
        <p:nvPicPr>
          <p:cNvPr id="2052" name="Picture 4" descr="http://1.bp.blogspot.com/-0YIRE8lv5sg/UWZyEUXN9rI/AAAAAAAAASg/ctrig0dMCH0/s1600/506973_html_m3a0263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3933056"/>
            <a:ext cx="2118726" cy="27843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123728" y="4143380"/>
            <a:ext cx="948074" cy="941804"/>
            <a:chOff x="6643702" y="4714884"/>
            <a:chExt cx="1428760" cy="1285884"/>
          </a:xfrm>
        </p:grpSpPr>
        <p:sp>
          <p:nvSpPr>
            <p:cNvPr id="11" name="Овал 10"/>
            <p:cNvSpPr/>
            <p:nvPr/>
          </p:nvSpPr>
          <p:spPr>
            <a:xfrm>
              <a:off x="6643702" y="4714884"/>
              <a:ext cx="1428760" cy="1285884"/>
            </a:xfrm>
            <a:prstGeom prst="ellipse">
              <a:avLst/>
            </a:prstGeom>
            <a:solidFill>
              <a:srgbClr val="CC0066"/>
            </a:solidFill>
            <a:ln w="69850" cmpd="dbl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2"/>
            <p:cNvGrpSpPr/>
            <p:nvPr/>
          </p:nvGrpSpPr>
          <p:grpSpPr>
            <a:xfrm>
              <a:off x="6858016" y="5072074"/>
              <a:ext cx="1000132" cy="571504"/>
              <a:chOff x="6858016" y="5072074"/>
              <a:chExt cx="1000132" cy="571504"/>
            </a:xfrm>
          </p:grpSpPr>
          <p:sp>
            <p:nvSpPr>
              <p:cNvPr id="13" name="WordArt 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858016" y="5072074"/>
                <a:ext cx="1000132" cy="3571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31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EEECE1"/>
                    </a:solidFill>
                    <a:effectLst/>
                    <a:latin typeface="Arial Black"/>
                  </a:rPr>
                  <a:t>&gt;&lt;</a:t>
                </a:r>
                <a:endParaRPr lang="ru-RU" sz="3600" kern="10" spc="0" dirty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EECE1"/>
                  </a:solidFill>
                  <a:effectLst/>
                  <a:latin typeface="Arial Black"/>
                </a:endParaRPr>
              </a:p>
            </p:txBody>
          </p:sp>
          <p:sp>
            <p:nvSpPr>
              <p:cNvPr id="14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7215206" y="5429264"/>
                <a:ext cx="336528" cy="21431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kern="10" spc="0" dirty="0" smtClean="0">
                    <a:ln w="317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EEECE1"/>
                    </a:solidFill>
                    <a:effectLst/>
                    <a:latin typeface="Arial Black"/>
                  </a:rPr>
                  <a:t>=</a:t>
                </a:r>
                <a:endParaRPr lang="ru-RU" sz="3600" kern="10" spc="0" dirty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EECE1"/>
                  </a:solidFill>
                  <a:effectLst/>
                  <a:latin typeface="Arial Black"/>
                </a:endParaRPr>
              </a:p>
            </p:txBody>
          </p:sp>
        </p:grpSp>
      </p:grpSp>
      <p:sp>
        <p:nvSpPr>
          <p:cNvPr id="15" name="Скругленный прямоугольник 14"/>
          <p:cNvSpPr/>
          <p:nvPr/>
        </p:nvSpPr>
        <p:spPr>
          <a:xfrm>
            <a:off x="611560" y="1988840"/>
            <a:ext cx="3384376" cy="1800200"/>
          </a:xfrm>
          <a:prstGeom prst="roundRect">
            <a:avLst/>
          </a:prstGeom>
          <a:solidFill>
            <a:schemeClr val="bg1"/>
          </a:solidFill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1см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мм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 см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&gt; 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дм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98072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30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   самоконтроля</a:t>
            </a:r>
            <a:endParaRPr lang="ru-RU" sz="4400" b="1" spc="30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2040" y="1988840"/>
            <a:ext cx="3600400" cy="1800200"/>
          </a:xfrm>
          <a:prstGeom prst="roundRect">
            <a:avLst/>
          </a:prstGeom>
          <a:solidFill>
            <a:schemeClr val="bg1"/>
          </a:solidFill>
          <a:ln w="984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дм 8 см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см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3 дм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 дм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836712"/>
            <a:ext cx="2304256" cy="961102"/>
          </a:xfrm>
          <a:prstGeom prst="rect">
            <a:avLst/>
          </a:prstGeom>
          <a:noFill/>
        </p:spPr>
      </p:pic>
      <p:pic>
        <p:nvPicPr>
          <p:cNvPr id="12" name="Picture 11" descr="b_5873f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575944" cy="40324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028.radikal.ru/1103/e6/d8402b48270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04664"/>
            <a:ext cx="4752528" cy="360464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971600" y="4437112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3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Фигурное     катание</a:t>
            </a:r>
            <a:endParaRPr lang="ru-RU" sz="4000" b="1" spc="3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95536" y="980728"/>
            <a:ext cx="7992888" cy="3888432"/>
            <a:chOff x="611560" y="764704"/>
            <a:chExt cx="7992888" cy="3888432"/>
          </a:xfrm>
        </p:grpSpPr>
        <p:sp>
          <p:nvSpPr>
            <p:cNvPr id="9" name="Полилиния 8"/>
            <p:cNvSpPr/>
            <p:nvPr/>
          </p:nvSpPr>
          <p:spPr>
            <a:xfrm>
              <a:off x="5652120" y="2204864"/>
              <a:ext cx="2376264" cy="864096"/>
            </a:xfrm>
            <a:custGeom>
              <a:avLst/>
              <a:gdLst>
                <a:gd name="connsiteX0" fmla="*/ 1557856 w 2021152"/>
                <a:gd name="connsiteY0" fmla="*/ 16881 h 650865"/>
                <a:gd name="connsiteX1" fmla="*/ 1557856 w 2021152"/>
                <a:gd name="connsiteY1" fmla="*/ 16881 h 650865"/>
                <a:gd name="connsiteX2" fmla="*/ 1655392 w 2021152"/>
                <a:gd name="connsiteY2" fmla="*/ 77841 h 650865"/>
                <a:gd name="connsiteX3" fmla="*/ 1728544 w 2021152"/>
                <a:gd name="connsiteY3" fmla="*/ 102225 h 650865"/>
                <a:gd name="connsiteX4" fmla="*/ 1813888 w 2021152"/>
                <a:gd name="connsiteY4" fmla="*/ 126609 h 650865"/>
                <a:gd name="connsiteX5" fmla="*/ 1887040 w 2021152"/>
                <a:gd name="connsiteY5" fmla="*/ 138801 h 650865"/>
                <a:gd name="connsiteX6" fmla="*/ 1911424 w 2021152"/>
                <a:gd name="connsiteY6" fmla="*/ 175377 h 650865"/>
                <a:gd name="connsiteX7" fmla="*/ 1948000 w 2021152"/>
                <a:gd name="connsiteY7" fmla="*/ 211953 h 650865"/>
                <a:gd name="connsiteX8" fmla="*/ 1960192 w 2021152"/>
                <a:gd name="connsiteY8" fmla="*/ 260721 h 650865"/>
                <a:gd name="connsiteX9" fmla="*/ 1984576 w 2021152"/>
                <a:gd name="connsiteY9" fmla="*/ 455793 h 650865"/>
                <a:gd name="connsiteX10" fmla="*/ 2008960 w 2021152"/>
                <a:gd name="connsiteY10" fmla="*/ 528945 h 650865"/>
                <a:gd name="connsiteX11" fmla="*/ 2021152 w 2021152"/>
                <a:gd name="connsiteY11" fmla="*/ 565521 h 650865"/>
                <a:gd name="connsiteX12" fmla="*/ 1960192 w 2021152"/>
                <a:gd name="connsiteY12" fmla="*/ 577713 h 650865"/>
                <a:gd name="connsiteX13" fmla="*/ 1923616 w 2021152"/>
                <a:gd name="connsiteY13" fmla="*/ 614289 h 650865"/>
                <a:gd name="connsiteX14" fmla="*/ 1850464 w 2021152"/>
                <a:gd name="connsiteY14" fmla="*/ 650865 h 650865"/>
                <a:gd name="connsiteX15" fmla="*/ 1411552 w 2021152"/>
                <a:gd name="connsiteY15" fmla="*/ 626481 h 650865"/>
                <a:gd name="connsiteX16" fmla="*/ 1374976 w 2021152"/>
                <a:gd name="connsiteY16" fmla="*/ 589905 h 650865"/>
                <a:gd name="connsiteX17" fmla="*/ 1338400 w 2021152"/>
                <a:gd name="connsiteY17" fmla="*/ 565521 h 650865"/>
                <a:gd name="connsiteX18" fmla="*/ 1289632 w 2021152"/>
                <a:gd name="connsiteY18" fmla="*/ 528945 h 650865"/>
                <a:gd name="connsiteX19" fmla="*/ 1228672 w 2021152"/>
                <a:gd name="connsiteY19" fmla="*/ 455793 h 650865"/>
                <a:gd name="connsiteX20" fmla="*/ 1216480 w 2021152"/>
                <a:gd name="connsiteY20" fmla="*/ 163185 h 650865"/>
                <a:gd name="connsiteX21" fmla="*/ 1253056 w 2021152"/>
                <a:gd name="connsiteY21" fmla="*/ 150993 h 650865"/>
                <a:gd name="connsiteX22" fmla="*/ 899488 w 2021152"/>
                <a:gd name="connsiteY22" fmla="*/ 126609 h 650865"/>
                <a:gd name="connsiteX23" fmla="*/ 753184 w 2021152"/>
                <a:gd name="connsiteY23" fmla="*/ 138801 h 650865"/>
                <a:gd name="connsiteX24" fmla="*/ 472768 w 2021152"/>
                <a:gd name="connsiteY24" fmla="*/ 114417 h 650865"/>
                <a:gd name="connsiteX25" fmla="*/ 399616 w 2021152"/>
                <a:gd name="connsiteY25" fmla="*/ 77841 h 650865"/>
                <a:gd name="connsiteX26" fmla="*/ 363040 w 2021152"/>
                <a:gd name="connsiteY26" fmla="*/ 65649 h 650865"/>
                <a:gd name="connsiteX27" fmla="*/ 326464 w 2021152"/>
                <a:gd name="connsiteY27" fmla="*/ 41265 h 650865"/>
                <a:gd name="connsiteX28" fmla="*/ 228928 w 2021152"/>
                <a:gd name="connsiteY28" fmla="*/ 16881 h 650865"/>
                <a:gd name="connsiteX29" fmla="*/ 107008 w 2021152"/>
                <a:gd name="connsiteY29" fmla="*/ 65649 h 650865"/>
                <a:gd name="connsiteX30" fmla="*/ 33856 w 2021152"/>
                <a:gd name="connsiteY30" fmla="*/ 90033 h 650865"/>
                <a:gd name="connsiteX31" fmla="*/ 21664 w 2021152"/>
                <a:gd name="connsiteY31" fmla="*/ 297297 h 650865"/>
                <a:gd name="connsiteX32" fmla="*/ 58240 w 2021152"/>
                <a:gd name="connsiteY32" fmla="*/ 370449 h 650865"/>
                <a:gd name="connsiteX33" fmla="*/ 131392 w 2021152"/>
                <a:gd name="connsiteY33" fmla="*/ 394833 h 650865"/>
                <a:gd name="connsiteX34" fmla="*/ 350848 w 2021152"/>
                <a:gd name="connsiteY34" fmla="*/ 443601 h 650865"/>
                <a:gd name="connsiteX35" fmla="*/ 582496 w 2021152"/>
                <a:gd name="connsiteY35" fmla="*/ 480177 h 650865"/>
                <a:gd name="connsiteX36" fmla="*/ 643456 w 2021152"/>
                <a:gd name="connsiteY36" fmla="*/ 492369 h 650865"/>
                <a:gd name="connsiteX37" fmla="*/ 740992 w 2021152"/>
                <a:gd name="connsiteY37" fmla="*/ 516753 h 650865"/>
                <a:gd name="connsiteX38" fmla="*/ 875104 w 2021152"/>
                <a:gd name="connsiteY38" fmla="*/ 528945 h 650865"/>
                <a:gd name="connsiteX39" fmla="*/ 1070176 w 2021152"/>
                <a:gd name="connsiteY39" fmla="*/ 504561 h 650865"/>
                <a:gd name="connsiteX40" fmla="*/ 1106752 w 2021152"/>
                <a:gd name="connsiteY40" fmla="*/ 467985 h 650865"/>
                <a:gd name="connsiteX41" fmla="*/ 1143328 w 2021152"/>
                <a:gd name="connsiteY41" fmla="*/ 443601 h 650865"/>
                <a:gd name="connsiteX42" fmla="*/ 1192096 w 2021152"/>
                <a:gd name="connsiteY42" fmla="*/ 370449 h 650865"/>
                <a:gd name="connsiteX43" fmla="*/ 1228672 w 2021152"/>
                <a:gd name="connsiteY43" fmla="*/ 309489 h 650865"/>
                <a:gd name="connsiteX44" fmla="*/ 1253056 w 2021152"/>
                <a:gd name="connsiteY44" fmla="*/ 224145 h 650865"/>
                <a:gd name="connsiteX45" fmla="*/ 1289632 w 2021152"/>
                <a:gd name="connsiteY45" fmla="*/ 199761 h 650865"/>
                <a:gd name="connsiteX46" fmla="*/ 1338400 w 2021152"/>
                <a:gd name="connsiteY46" fmla="*/ 126609 h 650865"/>
                <a:gd name="connsiteX47" fmla="*/ 1350592 w 2021152"/>
                <a:gd name="connsiteY47" fmla="*/ 90033 h 650865"/>
                <a:gd name="connsiteX48" fmla="*/ 1374976 w 2021152"/>
                <a:gd name="connsiteY48" fmla="*/ 53457 h 650865"/>
                <a:gd name="connsiteX49" fmla="*/ 1411552 w 2021152"/>
                <a:gd name="connsiteY49" fmla="*/ 41265 h 650865"/>
                <a:gd name="connsiteX50" fmla="*/ 1643200 w 2021152"/>
                <a:gd name="connsiteY50" fmla="*/ 16881 h 650865"/>
                <a:gd name="connsiteX51" fmla="*/ 1582240 w 2021152"/>
                <a:gd name="connsiteY51" fmla="*/ 29073 h 650865"/>
                <a:gd name="connsiteX52" fmla="*/ 1582240 w 2021152"/>
                <a:gd name="connsiteY52" fmla="*/ 77841 h 650865"/>
                <a:gd name="connsiteX53" fmla="*/ 1594432 w 2021152"/>
                <a:gd name="connsiteY53" fmla="*/ 77841 h 650865"/>
                <a:gd name="connsiteX54" fmla="*/ 1557856 w 2021152"/>
                <a:gd name="connsiteY54" fmla="*/ 16881 h 65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21152" h="650865">
                  <a:moveTo>
                    <a:pt x="1557856" y="16881"/>
                  </a:moveTo>
                  <a:lnTo>
                    <a:pt x="1557856" y="16881"/>
                  </a:lnTo>
                  <a:cubicBezTo>
                    <a:pt x="1590368" y="37201"/>
                    <a:pt x="1621100" y="60695"/>
                    <a:pt x="1655392" y="77841"/>
                  </a:cubicBezTo>
                  <a:cubicBezTo>
                    <a:pt x="1678381" y="89336"/>
                    <a:pt x="1704160" y="94097"/>
                    <a:pt x="1728544" y="102225"/>
                  </a:cubicBezTo>
                  <a:cubicBezTo>
                    <a:pt x="1763404" y="113845"/>
                    <a:pt x="1775616" y="118955"/>
                    <a:pt x="1813888" y="126609"/>
                  </a:cubicBezTo>
                  <a:cubicBezTo>
                    <a:pt x="1838128" y="131457"/>
                    <a:pt x="1862656" y="134737"/>
                    <a:pt x="1887040" y="138801"/>
                  </a:cubicBezTo>
                  <a:cubicBezTo>
                    <a:pt x="1895168" y="150993"/>
                    <a:pt x="1902043" y="164120"/>
                    <a:pt x="1911424" y="175377"/>
                  </a:cubicBezTo>
                  <a:cubicBezTo>
                    <a:pt x="1922462" y="188623"/>
                    <a:pt x="1939446" y="196983"/>
                    <a:pt x="1948000" y="211953"/>
                  </a:cubicBezTo>
                  <a:cubicBezTo>
                    <a:pt x="1956313" y="226502"/>
                    <a:pt x="1956128" y="244465"/>
                    <a:pt x="1960192" y="260721"/>
                  </a:cubicBezTo>
                  <a:cubicBezTo>
                    <a:pt x="1968370" y="358858"/>
                    <a:pt x="1962366" y="381759"/>
                    <a:pt x="1984576" y="455793"/>
                  </a:cubicBezTo>
                  <a:cubicBezTo>
                    <a:pt x="1991962" y="480412"/>
                    <a:pt x="2000832" y="504561"/>
                    <a:pt x="2008960" y="528945"/>
                  </a:cubicBezTo>
                  <a:lnTo>
                    <a:pt x="2021152" y="565521"/>
                  </a:lnTo>
                  <a:cubicBezTo>
                    <a:pt x="2000832" y="569585"/>
                    <a:pt x="1978727" y="568446"/>
                    <a:pt x="1960192" y="577713"/>
                  </a:cubicBezTo>
                  <a:cubicBezTo>
                    <a:pt x="1944770" y="585424"/>
                    <a:pt x="1936862" y="603251"/>
                    <a:pt x="1923616" y="614289"/>
                  </a:cubicBezTo>
                  <a:cubicBezTo>
                    <a:pt x="1892103" y="640550"/>
                    <a:pt x="1887122" y="638646"/>
                    <a:pt x="1850464" y="650865"/>
                  </a:cubicBezTo>
                  <a:cubicBezTo>
                    <a:pt x="1704160" y="642737"/>
                    <a:pt x="1556892" y="645114"/>
                    <a:pt x="1411552" y="626481"/>
                  </a:cubicBezTo>
                  <a:cubicBezTo>
                    <a:pt x="1394450" y="624288"/>
                    <a:pt x="1388222" y="600943"/>
                    <a:pt x="1374976" y="589905"/>
                  </a:cubicBezTo>
                  <a:cubicBezTo>
                    <a:pt x="1363719" y="580524"/>
                    <a:pt x="1350324" y="574038"/>
                    <a:pt x="1338400" y="565521"/>
                  </a:cubicBezTo>
                  <a:cubicBezTo>
                    <a:pt x="1321865" y="553710"/>
                    <a:pt x="1305060" y="542169"/>
                    <a:pt x="1289632" y="528945"/>
                  </a:cubicBezTo>
                  <a:cubicBezTo>
                    <a:pt x="1253125" y="497654"/>
                    <a:pt x="1253756" y="493419"/>
                    <a:pt x="1228672" y="455793"/>
                  </a:cubicBezTo>
                  <a:cubicBezTo>
                    <a:pt x="1217253" y="375863"/>
                    <a:pt x="1185251" y="249065"/>
                    <a:pt x="1216480" y="163185"/>
                  </a:cubicBezTo>
                  <a:cubicBezTo>
                    <a:pt x="1220872" y="151107"/>
                    <a:pt x="1240864" y="155057"/>
                    <a:pt x="1253056" y="150993"/>
                  </a:cubicBezTo>
                  <a:cubicBezTo>
                    <a:pt x="1135200" y="142865"/>
                    <a:pt x="1017589" y="129490"/>
                    <a:pt x="899488" y="126609"/>
                  </a:cubicBezTo>
                  <a:cubicBezTo>
                    <a:pt x="850566" y="125416"/>
                    <a:pt x="802101" y="140199"/>
                    <a:pt x="753184" y="138801"/>
                  </a:cubicBezTo>
                  <a:cubicBezTo>
                    <a:pt x="659398" y="136121"/>
                    <a:pt x="566240" y="122545"/>
                    <a:pt x="472768" y="114417"/>
                  </a:cubicBezTo>
                  <a:cubicBezTo>
                    <a:pt x="380833" y="83772"/>
                    <a:pt x="494154" y="125110"/>
                    <a:pt x="399616" y="77841"/>
                  </a:cubicBezTo>
                  <a:cubicBezTo>
                    <a:pt x="388121" y="72094"/>
                    <a:pt x="374535" y="71396"/>
                    <a:pt x="363040" y="65649"/>
                  </a:cubicBezTo>
                  <a:cubicBezTo>
                    <a:pt x="349934" y="59096"/>
                    <a:pt x="340235" y="46273"/>
                    <a:pt x="326464" y="41265"/>
                  </a:cubicBezTo>
                  <a:cubicBezTo>
                    <a:pt x="294969" y="29812"/>
                    <a:pt x="261440" y="25009"/>
                    <a:pt x="228928" y="16881"/>
                  </a:cubicBezTo>
                  <a:cubicBezTo>
                    <a:pt x="24394" y="46100"/>
                    <a:pt x="225177" y="0"/>
                    <a:pt x="107008" y="65649"/>
                  </a:cubicBezTo>
                  <a:cubicBezTo>
                    <a:pt x="84540" y="78131"/>
                    <a:pt x="33856" y="90033"/>
                    <a:pt x="33856" y="90033"/>
                  </a:cubicBezTo>
                  <a:cubicBezTo>
                    <a:pt x="9044" y="214095"/>
                    <a:pt x="0" y="188978"/>
                    <a:pt x="21664" y="297297"/>
                  </a:cubicBezTo>
                  <a:cubicBezTo>
                    <a:pt x="25270" y="315328"/>
                    <a:pt x="41800" y="360174"/>
                    <a:pt x="58240" y="370449"/>
                  </a:cubicBezTo>
                  <a:cubicBezTo>
                    <a:pt x="80036" y="384072"/>
                    <a:pt x="106347" y="389053"/>
                    <a:pt x="131392" y="394833"/>
                  </a:cubicBezTo>
                  <a:cubicBezTo>
                    <a:pt x="154799" y="400235"/>
                    <a:pt x="296067" y="434471"/>
                    <a:pt x="350848" y="443601"/>
                  </a:cubicBezTo>
                  <a:cubicBezTo>
                    <a:pt x="427957" y="456452"/>
                    <a:pt x="505841" y="464846"/>
                    <a:pt x="582496" y="480177"/>
                  </a:cubicBezTo>
                  <a:cubicBezTo>
                    <a:pt x="602816" y="484241"/>
                    <a:pt x="623352" y="487343"/>
                    <a:pt x="643456" y="492369"/>
                  </a:cubicBezTo>
                  <a:cubicBezTo>
                    <a:pt x="709808" y="508957"/>
                    <a:pt x="651116" y="505519"/>
                    <a:pt x="740992" y="516753"/>
                  </a:cubicBezTo>
                  <a:cubicBezTo>
                    <a:pt x="785534" y="522321"/>
                    <a:pt x="830400" y="524881"/>
                    <a:pt x="875104" y="528945"/>
                  </a:cubicBezTo>
                  <a:cubicBezTo>
                    <a:pt x="940128" y="520817"/>
                    <a:pt x="1006804" y="521238"/>
                    <a:pt x="1070176" y="504561"/>
                  </a:cubicBezTo>
                  <a:cubicBezTo>
                    <a:pt x="1086850" y="500173"/>
                    <a:pt x="1093506" y="479023"/>
                    <a:pt x="1106752" y="467985"/>
                  </a:cubicBezTo>
                  <a:cubicBezTo>
                    <a:pt x="1118009" y="458604"/>
                    <a:pt x="1131136" y="451729"/>
                    <a:pt x="1143328" y="443601"/>
                  </a:cubicBezTo>
                  <a:cubicBezTo>
                    <a:pt x="1167780" y="370246"/>
                    <a:pt x="1137300" y="443510"/>
                    <a:pt x="1192096" y="370449"/>
                  </a:cubicBezTo>
                  <a:cubicBezTo>
                    <a:pt x="1206314" y="351491"/>
                    <a:pt x="1216480" y="329809"/>
                    <a:pt x="1228672" y="309489"/>
                  </a:cubicBezTo>
                  <a:cubicBezTo>
                    <a:pt x="1229469" y="306303"/>
                    <a:pt x="1246696" y="232095"/>
                    <a:pt x="1253056" y="224145"/>
                  </a:cubicBezTo>
                  <a:cubicBezTo>
                    <a:pt x="1262210" y="212703"/>
                    <a:pt x="1277440" y="207889"/>
                    <a:pt x="1289632" y="199761"/>
                  </a:cubicBezTo>
                  <a:cubicBezTo>
                    <a:pt x="1318622" y="112792"/>
                    <a:pt x="1277515" y="217936"/>
                    <a:pt x="1338400" y="126609"/>
                  </a:cubicBezTo>
                  <a:cubicBezTo>
                    <a:pt x="1345529" y="115916"/>
                    <a:pt x="1344845" y="101528"/>
                    <a:pt x="1350592" y="90033"/>
                  </a:cubicBezTo>
                  <a:cubicBezTo>
                    <a:pt x="1357145" y="76927"/>
                    <a:pt x="1363534" y="62611"/>
                    <a:pt x="1374976" y="53457"/>
                  </a:cubicBezTo>
                  <a:cubicBezTo>
                    <a:pt x="1385011" y="45429"/>
                    <a:pt x="1398818" y="43001"/>
                    <a:pt x="1411552" y="41265"/>
                  </a:cubicBezTo>
                  <a:cubicBezTo>
                    <a:pt x="1488483" y="30774"/>
                    <a:pt x="1565755" y="22413"/>
                    <a:pt x="1643200" y="16881"/>
                  </a:cubicBezTo>
                  <a:cubicBezTo>
                    <a:pt x="1663870" y="15405"/>
                    <a:pt x="1596893" y="14420"/>
                    <a:pt x="1582240" y="29073"/>
                  </a:cubicBezTo>
                  <a:lnTo>
                    <a:pt x="1582240" y="77841"/>
                  </a:lnTo>
                  <a:lnTo>
                    <a:pt x="1594432" y="77841"/>
                  </a:lnTo>
                  <a:lnTo>
                    <a:pt x="1557856" y="168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47864" y="3068961"/>
              <a:ext cx="3168860" cy="990976"/>
            </a:xfrm>
            <a:custGeom>
              <a:avLst/>
              <a:gdLst>
                <a:gd name="connsiteX0" fmla="*/ 280072 w 3102620"/>
                <a:gd name="connsiteY0" fmla="*/ 5747 h 944531"/>
                <a:gd name="connsiteX1" fmla="*/ 280072 w 3102620"/>
                <a:gd name="connsiteY1" fmla="*/ 5747 h 944531"/>
                <a:gd name="connsiteX2" fmla="*/ 182536 w 3102620"/>
                <a:gd name="connsiteY2" fmla="*/ 54515 h 944531"/>
                <a:gd name="connsiteX3" fmla="*/ 109384 w 3102620"/>
                <a:gd name="connsiteY3" fmla="*/ 78899 h 944531"/>
                <a:gd name="connsiteX4" fmla="*/ 48424 w 3102620"/>
                <a:gd name="connsiteY4" fmla="*/ 54515 h 944531"/>
                <a:gd name="connsiteX5" fmla="*/ 11848 w 3102620"/>
                <a:gd name="connsiteY5" fmla="*/ 30131 h 944531"/>
                <a:gd name="connsiteX6" fmla="*/ 24040 w 3102620"/>
                <a:gd name="connsiteY6" fmla="*/ 78899 h 944531"/>
                <a:gd name="connsiteX7" fmla="*/ 36232 w 3102620"/>
                <a:gd name="connsiteY7" fmla="*/ 115475 h 944531"/>
                <a:gd name="connsiteX8" fmla="*/ 48424 w 3102620"/>
                <a:gd name="connsiteY8" fmla="*/ 164243 h 944531"/>
                <a:gd name="connsiteX9" fmla="*/ 60616 w 3102620"/>
                <a:gd name="connsiteY9" fmla="*/ 200819 h 944531"/>
                <a:gd name="connsiteX10" fmla="*/ 97192 w 3102620"/>
                <a:gd name="connsiteY10" fmla="*/ 237395 h 944531"/>
                <a:gd name="connsiteX11" fmla="*/ 133768 w 3102620"/>
                <a:gd name="connsiteY11" fmla="*/ 322739 h 944531"/>
                <a:gd name="connsiteX12" fmla="*/ 206920 w 3102620"/>
                <a:gd name="connsiteY12" fmla="*/ 347123 h 944531"/>
                <a:gd name="connsiteX13" fmla="*/ 243496 w 3102620"/>
                <a:gd name="connsiteY13" fmla="*/ 359315 h 944531"/>
                <a:gd name="connsiteX14" fmla="*/ 341032 w 3102620"/>
                <a:gd name="connsiteY14" fmla="*/ 395891 h 944531"/>
                <a:gd name="connsiteX15" fmla="*/ 401992 w 3102620"/>
                <a:gd name="connsiteY15" fmla="*/ 408083 h 944531"/>
                <a:gd name="connsiteX16" fmla="*/ 511720 w 3102620"/>
                <a:gd name="connsiteY16" fmla="*/ 481235 h 944531"/>
                <a:gd name="connsiteX17" fmla="*/ 597064 w 3102620"/>
                <a:gd name="connsiteY17" fmla="*/ 517811 h 944531"/>
                <a:gd name="connsiteX18" fmla="*/ 718984 w 3102620"/>
                <a:gd name="connsiteY18" fmla="*/ 554387 h 944531"/>
                <a:gd name="connsiteX19" fmla="*/ 840904 w 3102620"/>
                <a:gd name="connsiteY19" fmla="*/ 578771 h 944531"/>
                <a:gd name="connsiteX20" fmla="*/ 877480 w 3102620"/>
                <a:gd name="connsiteY20" fmla="*/ 590963 h 944531"/>
                <a:gd name="connsiteX21" fmla="*/ 926248 w 3102620"/>
                <a:gd name="connsiteY21" fmla="*/ 603155 h 944531"/>
                <a:gd name="connsiteX22" fmla="*/ 975016 w 3102620"/>
                <a:gd name="connsiteY22" fmla="*/ 627539 h 944531"/>
                <a:gd name="connsiteX23" fmla="*/ 1060360 w 3102620"/>
                <a:gd name="connsiteY23" fmla="*/ 639731 h 944531"/>
                <a:gd name="connsiteX24" fmla="*/ 1255432 w 3102620"/>
                <a:gd name="connsiteY24" fmla="*/ 664115 h 944531"/>
                <a:gd name="connsiteX25" fmla="*/ 1316392 w 3102620"/>
                <a:gd name="connsiteY25" fmla="*/ 688499 h 944531"/>
                <a:gd name="connsiteX26" fmla="*/ 1645576 w 3102620"/>
                <a:gd name="connsiteY26" fmla="*/ 822611 h 944531"/>
                <a:gd name="connsiteX27" fmla="*/ 2121064 w 3102620"/>
                <a:gd name="connsiteY27" fmla="*/ 846995 h 944531"/>
                <a:gd name="connsiteX28" fmla="*/ 2499016 w 3102620"/>
                <a:gd name="connsiteY28" fmla="*/ 883571 h 944531"/>
                <a:gd name="connsiteX29" fmla="*/ 2559976 w 3102620"/>
                <a:gd name="connsiteY29" fmla="*/ 907955 h 944531"/>
                <a:gd name="connsiteX30" fmla="*/ 2706280 w 3102620"/>
                <a:gd name="connsiteY30" fmla="*/ 944531 h 944531"/>
                <a:gd name="connsiteX31" fmla="*/ 2950120 w 3102620"/>
                <a:gd name="connsiteY31" fmla="*/ 895763 h 944531"/>
                <a:gd name="connsiteX32" fmla="*/ 2986696 w 3102620"/>
                <a:gd name="connsiteY32" fmla="*/ 883571 h 944531"/>
                <a:gd name="connsiteX33" fmla="*/ 3096424 w 3102620"/>
                <a:gd name="connsiteY33" fmla="*/ 834803 h 944531"/>
                <a:gd name="connsiteX34" fmla="*/ 3047656 w 3102620"/>
                <a:gd name="connsiteY34" fmla="*/ 798227 h 944531"/>
                <a:gd name="connsiteX35" fmla="*/ 2962312 w 3102620"/>
                <a:gd name="connsiteY35" fmla="*/ 761651 h 944531"/>
                <a:gd name="connsiteX36" fmla="*/ 2925736 w 3102620"/>
                <a:gd name="connsiteY36" fmla="*/ 725075 h 944531"/>
                <a:gd name="connsiteX37" fmla="*/ 2876968 w 3102620"/>
                <a:gd name="connsiteY37" fmla="*/ 700691 h 944531"/>
                <a:gd name="connsiteX38" fmla="*/ 2803816 w 3102620"/>
                <a:gd name="connsiteY38" fmla="*/ 651923 h 944531"/>
                <a:gd name="connsiteX39" fmla="*/ 2681896 w 3102620"/>
                <a:gd name="connsiteY39" fmla="*/ 615347 h 944531"/>
                <a:gd name="connsiteX40" fmla="*/ 2523400 w 3102620"/>
                <a:gd name="connsiteY40" fmla="*/ 566579 h 944531"/>
                <a:gd name="connsiteX41" fmla="*/ 2486824 w 3102620"/>
                <a:gd name="connsiteY41" fmla="*/ 542195 h 944531"/>
                <a:gd name="connsiteX42" fmla="*/ 2425864 w 3102620"/>
                <a:gd name="connsiteY42" fmla="*/ 530003 h 944531"/>
                <a:gd name="connsiteX43" fmla="*/ 2316136 w 3102620"/>
                <a:gd name="connsiteY43" fmla="*/ 481235 h 944531"/>
                <a:gd name="connsiteX44" fmla="*/ 2279560 w 3102620"/>
                <a:gd name="connsiteY44" fmla="*/ 456851 h 944531"/>
                <a:gd name="connsiteX45" fmla="*/ 2230792 w 3102620"/>
                <a:gd name="connsiteY45" fmla="*/ 432467 h 944531"/>
                <a:gd name="connsiteX46" fmla="*/ 2157640 w 3102620"/>
                <a:gd name="connsiteY46" fmla="*/ 408083 h 944531"/>
                <a:gd name="connsiteX47" fmla="*/ 2108872 w 3102620"/>
                <a:gd name="connsiteY47" fmla="*/ 383699 h 944531"/>
                <a:gd name="connsiteX48" fmla="*/ 2011336 w 3102620"/>
                <a:gd name="connsiteY48" fmla="*/ 359315 h 944531"/>
                <a:gd name="connsiteX49" fmla="*/ 1925992 w 3102620"/>
                <a:gd name="connsiteY49" fmla="*/ 310547 h 944531"/>
                <a:gd name="connsiteX50" fmla="*/ 1840648 w 3102620"/>
                <a:gd name="connsiteY50" fmla="*/ 286163 h 944531"/>
                <a:gd name="connsiteX51" fmla="*/ 1804072 w 3102620"/>
                <a:gd name="connsiteY51" fmla="*/ 261779 h 944531"/>
                <a:gd name="connsiteX52" fmla="*/ 1267624 w 3102620"/>
                <a:gd name="connsiteY52" fmla="*/ 213011 h 944531"/>
                <a:gd name="connsiteX53" fmla="*/ 987208 w 3102620"/>
                <a:gd name="connsiteY53" fmla="*/ 164243 h 944531"/>
                <a:gd name="connsiteX54" fmla="*/ 694600 w 3102620"/>
                <a:gd name="connsiteY54" fmla="*/ 139859 h 944531"/>
                <a:gd name="connsiteX55" fmla="*/ 450760 w 3102620"/>
                <a:gd name="connsiteY55" fmla="*/ 66707 h 944531"/>
                <a:gd name="connsiteX56" fmla="*/ 328840 w 3102620"/>
                <a:gd name="connsiteY56" fmla="*/ 42323 h 944531"/>
                <a:gd name="connsiteX57" fmla="*/ 280072 w 3102620"/>
                <a:gd name="connsiteY57" fmla="*/ 5747 h 94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02620" h="944531">
                  <a:moveTo>
                    <a:pt x="280072" y="5747"/>
                  </a:moveTo>
                  <a:lnTo>
                    <a:pt x="280072" y="5747"/>
                  </a:lnTo>
                  <a:cubicBezTo>
                    <a:pt x="247560" y="22003"/>
                    <a:pt x="215946" y="40196"/>
                    <a:pt x="182536" y="54515"/>
                  </a:cubicBezTo>
                  <a:cubicBezTo>
                    <a:pt x="158911" y="64640"/>
                    <a:pt x="109384" y="78899"/>
                    <a:pt x="109384" y="78899"/>
                  </a:cubicBezTo>
                  <a:cubicBezTo>
                    <a:pt x="89064" y="70771"/>
                    <a:pt x="67999" y="64302"/>
                    <a:pt x="48424" y="54515"/>
                  </a:cubicBezTo>
                  <a:cubicBezTo>
                    <a:pt x="35318" y="47962"/>
                    <a:pt x="22209" y="19770"/>
                    <a:pt x="11848" y="30131"/>
                  </a:cubicBezTo>
                  <a:cubicBezTo>
                    <a:pt x="0" y="41979"/>
                    <a:pt x="19437" y="62787"/>
                    <a:pt x="24040" y="78899"/>
                  </a:cubicBezTo>
                  <a:cubicBezTo>
                    <a:pt x="27571" y="91256"/>
                    <a:pt x="32701" y="103118"/>
                    <a:pt x="36232" y="115475"/>
                  </a:cubicBezTo>
                  <a:cubicBezTo>
                    <a:pt x="40835" y="131587"/>
                    <a:pt x="43821" y="148131"/>
                    <a:pt x="48424" y="164243"/>
                  </a:cubicBezTo>
                  <a:cubicBezTo>
                    <a:pt x="51955" y="176600"/>
                    <a:pt x="53487" y="190126"/>
                    <a:pt x="60616" y="200819"/>
                  </a:cubicBezTo>
                  <a:cubicBezTo>
                    <a:pt x="70180" y="215165"/>
                    <a:pt x="85000" y="225203"/>
                    <a:pt x="97192" y="237395"/>
                  </a:cubicBezTo>
                  <a:cubicBezTo>
                    <a:pt x="102953" y="260439"/>
                    <a:pt x="108821" y="307147"/>
                    <a:pt x="133768" y="322739"/>
                  </a:cubicBezTo>
                  <a:cubicBezTo>
                    <a:pt x="155564" y="336362"/>
                    <a:pt x="182536" y="338995"/>
                    <a:pt x="206920" y="347123"/>
                  </a:cubicBezTo>
                  <a:cubicBezTo>
                    <a:pt x="219112" y="351187"/>
                    <a:pt x="231564" y="354542"/>
                    <a:pt x="243496" y="359315"/>
                  </a:cubicBezTo>
                  <a:cubicBezTo>
                    <a:pt x="262142" y="366773"/>
                    <a:pt x="315548" y="389520"/>
                    <a:pt x="341032" y="395891"/>
                  </a:cubicBezTo>
                  <a:cubicBezTo>
                    <a:pt x="361136" y="400917"/>
                    <a:pt x="381672" y="404019"/>
                    <a:pt x="401992" y="408083"/>
                  </a:cubicBezTo>
                  <a:cubicBezTo>
                    <a:pt x="438568" y="432467"/>
                    <a:pt x="473407" y="459684"/>
                    <a:pt x="511720" y="481235"/>
                  </a:cubicBezTo>
                  <a:cubicBezTo>
                    <a:pt x="538696" y="496409"/>
                    <a:pt x="568176" y="506700"/>
                    <a:pt x="597064" y="517811"/>
                  </a:cubicBezTo>
                  <a:cubicBezTo>
                    <a:pt x="630757" y="530770"/>
                    <a:pt x="681368" y="546864"/>
                    <a:pt x="718984" y="554387"/>
                  </a:cubicBezTo>
                  <a:cubicBezTo>
                    <a:pt x="798820" y="570354"/>
                    <a:pt x="774826" y="559892"/>
                    <a:pt x="840904" y="578771"/>
                  </a:cubicBezTo>
                  <a:cubicBezTo>
                    <a:pt x="853261" y="582302"/>
                    <a:pt x="865123" y="587432"/>
                    <a:pt x="877480" y="590963"/>
                  </a:cubicBezTo>
                  <a:cubicBezTo>
                    <a:pt x="893592" y="595566"/>
                    <a:pt x="910559" y="597271"/>
                    <a:pt x="926248" y="603155"/>
                  </a:cubicBezTo>
                  <a:cubicBezTo>
                    <a:pt x="943266" y="609537"/>
                    <a:pt x="957482" y="622757"/>
                    <a:pt x="975016" y="627539"/>
                  </a:cubicBezTo>
                  <a:cubicBezTo>
                    <a:pt x="1002740" y="635100"/>
                    <a:pt x="1031820" y="636373"/>
                    <a:pt x="1060360" y="639731"/>
                  </a:cubicBezTo>
                  <a:cubicBezTo>
                    <a:pt x="1259624" y="663174"/>
                    <a:pt x="1110068" y="639888"/>
                    <a:pt x="1255432" y="664115"/>
                  </a:cubicBezTo>
                  <a:cubicBezTo>
                    <a:pt x="1275752" y="672243"/>
                    <a:pt x="1297179" y="678019"/>
                    <a:pt x="1316392" y="688499"/>
                  </a:cubicBezTo>
                  <a:cubicBezTo>
                    <a:pt x="1450367" y="761576"/>
                    <a:pt x="1404807" y="806560"/>
                    <a:pt x="1645576" y="822611"/>
                  </a:cubicBezTo>
                  <a:cubicBezTo>
                    <a:pt x="1925860" y="841297"/>
                    <a:pt x="1767414" y="832260"/>
                    <a:pt x="2121064" y="846995"/>
                  </a:cubicBezTo>
                  <a:cubicBezTo>
                    <a:pt x="2247048" y="859187"/>
                    <a:pt x="2373647" y="866159"/>
                    <a:pt x="2499016" y="883571"/>
                  </a:cubicBezTo>
                  <a:cubicBezTo>
                    <a:pt x="2520693" y="886582"/>
                    <a:pt x="2539214" y="901034"/>
                    <a:pt x="2559976" y="907955"/>
                  </a:cubicBezTo>
                  <a:cubicBezTo>
                    <a:pt x="2627649" y="930513"/>
                    <a:pt x="2642641" y="931803"/>
                    <a:pt x="2706280" y="944531"/>
                  </a:cubicBezTo>
                  <a:cubicBezTo>
                    <a:pt x="2869871" y="919363"/>
                    <a:pt x="2826745" y="932776"/>
                    <a:pt x="2950120" y="895763"/>
                  </a:cubicBezTo>
                  <a:cubicBezTo>
                    <a:pt x="2962430" y="892070"/>
                    <a:pt x="2975201" y="889318"/>
                    <a:pt x="2986696" y="883571"/>
                  </a:cubicBezTo>
                  <a:cubicBezTo>
                    <a:pt x="3102620" y="825609"/>
                    <a:pt x="2907699" y="897711"/>
                    <a:pt x="3096424" y="834803"/>
                  </a:cubicBezTo>
                  <a:cubicBezTo>
                    <a:pt x="3080168" y="822611"/>
                    <a:pt x="3065299" y="808309"/>
                    <a:pt x="3047656" y="798227"/>
                  </a:cubicBezTo>
                  <a:cubicBezTo>
                    <a:pt x="2968059" y="752743"/>
                    <a:pt x="3059031" y="830736"/>
                    <a:pt x="2962312" y="761651"/>
                  </a:cubicBezTo>
                  <a:cubicBezTo>
                    <a:pt x="2948282" y="751629"/>
                    <a:pt x="2939766" y="735097"/>
                    <a:pt x="2925736" y="725075"/>
                  </a:cubicBezTo>
                  <a:cubicBezTo>
                    <a:pt x="2910947" y="714511"/>
                    <a:pt x="2892553" y="710042"/>
                    <a:pt x="2876968" y="700691"/>
                  </a:cubicBezTo>
                  <a:cubicBezTo>
                    <a:pt x="2851838" y="685613"/>
                    <a:pt x="2831618" y="661190"/>
                    <a:pt x="2803816" y="651923"/>
                  </a:cubicBezTo>
                  <a:cubicBezTo>
                    <a:pt x="2739172" y="630375"/>
                    <a:pt x="2779597" y="643262"/>
                    <a:pt x="2681896" y="615347"/>
                  </a:cubicBezTo>
                  <a:cubicBezTo>
                    <a:pt x="2596380" y="558336"/>
                    <a:pt x="2700575" y="621094"/>
                    <a:pt x="2523400" y="566579"/>
                  </a:cubicBezTo>
                  <a:cubicBezTo>
                    <a:pt x="2509395" y="562270"/>
                    <a:pt x="2500544" y="547340"/>
                    <a:pt x="2486824" y="542195"/>
                  </a:cubicBezTo>
                  <a:cubicBezTo>
                    <a:pt x="2467421" y="534919"/>
                    <a:pt x="2446184" y="534067"/>
                    <a:pt x="2425864" y="530003"/>
                  </a:cubicBezTo>
                  <a:cubicBezTo>
                    <a:pt x="2343088" y="474819"/>
                    <a:pt x="2446716" y="539270"/>
                    <a:pt x="2316136" y="481235"/>
                  </a:cubicBezTo>
                  <a:cubicBezTo>
                    <a:pt x="2302746" y="475284"/>
                    <a:pt x="2292282" y="464121"/>
                    <a:pt x="2279560" y="456851"/>
                  </a:cubicBezTo>
                  <a:cubicBezTo>
                    <a:pt x="2263780" y="447834"/>
                    <a:pt x="2247667" y="439217"/>
                    <a:pt x="2230792" y="432467"/>
                  </a:cubicBezTo>
                  <a:cubicBezTo>
                    <a:pt x="2206927" y="422921"/>
                    <a:pt x="2181505" y="417629"/>
                    <a:pt x="2157640" y="408083"/>
                  </a:cubicBezTo>
                  <a:cubicBezTo>
                    <a:pt x="2140765" y="401333"/>
                    <a:pt x="2126114" y="389446"/>
                    <a:pt x="2108872" y="383699"/>
                  </a:cubicBezTo>
                  <a:cubicBezTo>
                    <a:pt x="2077079" y="373101"/>
                    <a:pt x="2043848" y="367443"/>
                    <a:pt x="2011336" y="359315"/>
                  </a:cubicBezTo>
                  <a:cubicBezTo>
                    <a:pt x="1982086" y="339815"/>
                    <a:pt x="1960023" y="322922"/>
                    <a:pt x="1925992" y="310547"/>
                  </a:cubicBezTo>
                  <a:cubicBezTo>
                    <a:pt x="1898187" y="300436"/>
                    <a:pt x="1869096" y="294291"/>
                    <a:pt x="1840648" y="286163"/>
                  </a:cubicBezTo>
                  <a:cubicBezTo>
                    <a:pt x="1828456" y="278035"/>
                    <a:pt x="1817843" y="266787"/>
                    <a:pt x="1804072" y="261779"/>
                  </a:cubicBezTo>
                  <a:cubicBezTo>
                    <a:pt x="1652792" y="206768"/>
                    <a:pt x="1353433" y="217778"/>
                    <a:pt x="1267624" y="213011"/>
                  </a:cubicBezTo>
                  <a:cubicBezTo>
                    <a:pt x="1170263" y="193539"/>
                    <a:pt x="1087389" y="175073"/>
                    <a:pt x="987208" y="164243"/>
                  </a:cubicBezTo>
                  <a:cubicBezTo>
                    <a:pt x="889901" y="153723"/>
                    <a:pt x="792136" y="147987"/>
                    <a:pt x="694600" y="139859"/>
                  </a:cubicBezTo>
                  <a:cubicBezTo>
                    <a:pt x="601688" y="108888"/>
                    <a:pt x="562418" y="94622"/>
                    <a:pt x="450760" y="66707"/>
                  </a:cubicBezTo>
                  <a:cubicBezTo>
                    <a:pt x="410553" y="56655"/>
                    <a:pt x="369480" y="50451"/>
                    <a:pt x="328840" y="42323"/>
                  </a:cubicBezTo>
                  <a:cubicBezTo>
                    <a:pt x="286517" y="0"/>
                    <a:pt x="288200" y="11843"/>
                    <a:pt x="280072" y="57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19853317">
              <a:off x="4697979" y="1903438"/>
              <a:ext cx="3259354" cy="1364199"/>
            </a:xfrm>
            <a:custGeom>
              <a:avLst/>
              <a:gdLst>
                <a:gd name="connsiteX0" fmla="*/ 280072 w 3102620"/>
                <a:gd name="connsiteY0" fmla="*/ 5747 h 944531"/>
                <a:gd name="connsiteX1" fmla="*/ 280072 w 3102620"/>
                <a:gd name="connsiteY1" fmla="*/ 5747 h 944531"/>
                <a:gd name="connsiteX2" fmla="*/ 182536 w 3102620"/>
                <a:gd name="connsiteY2" fmla="*/ 54515 h 944531"/>
                <a:gd name="connsiteX3" fmla="*/ 109384 w 3102620"/>
                <a:gd name="connsiteY3" fmla="*/ 78899 h 944531"/>
                <a:gd name="connsiteX4" fmla="*/ 48424 w 3102620"/>
                <a:gd name="connsiteY4" fmla="*/ 54515 h 944531"/>
                <a:gd name="connsiteX5" fmla="*/ 11848 w 3102620"/>
                <a:gd name="connsiteY5" fmla="*/ 30131 h 944531"/>
                <a:gd name="connsiteX6" fmla="*/ 24040 w 3102620"/>
                <a:gd name="connsiteY6" fmla="*/ 78899 h 944531"/>
                <a:gd name="connsiteX7" fmla="*/ 36232 w 3102620"/>
                <a:gd name="connsiteY7" fmla="*/ 115475 h 944531"/>
                <a:gd name="connsiteX8" fmla="*/ 48424 w 3102620"/>
                <a:gd name="connsiteY8" fmla="*/ 164243 h 944531"/>
                <a:gd name="connsiteX9" fmla="*/ 60616 w 3102620"/>
                <a:gd name="connsiteY9" fmla="*/ 200819 h 944531"/>
                <a:gd name="connsiteX10" fmla="*/ 97192 w 3102620"/>
                <a:gd name="connsiteY10" fmla="*/ 237395 h 944531"/>
                <a:gd name="connsiteX11" fmla="*/ 133768 w 3102620"/>
                <a:gd name="connsiteY11" fmla="*/ 322739 h 944531"/>
                <a:gd name="connsiteX12" fmla="*/ 206920 w 3102620"/>
                <a:gd name="connsiteY12" fmla="*/ 347123 h 944531"/>
                <a:gd name="connsiteX13" fmla="*/ 243496 w 3102620"/>
                <a:gd name="connsiteY13" fmla="*/ 359315 h 944531"/>
                <a:gd name="connsiteX14" fmla="*/ 341032 w 3102620"/>
                <a:gd name="connsiteY14" fmla="*/ 395891 h 944531"/>
                <a:gd name="connsiteX15" fmla="*/ 401992 w 3102620"/>
                <a:gd name="connsiteY15" fmla="*/ 408083 h 944531"/>
                <a:gd name="connsiteX16" fmla="*/ 511720 w 3102620"/>
                <a:gd name="connsiteY16" fmla="*/ 481235 h 944531"/>
                <a:gd name="connsiteX17" fmla="*/ 597064 w 3102620"/>
                <a:gd name="connsiteY17" fmla="*/ 517811 h 944531"/>
                <a:gd name="connsiteX18" fmla="*/ 718984 w 3102620"/>
                <a:gd name="connsiteY18" fmla="*/ 554387 h 944531"/>
                <a:gd name="connsiteX19" fmla="*/ 840904 w 3102620"/>
                <a:gd name="connsiteY19" fmla="*/ 578771 h 944531"/>
                <a:gd name="connsiteX20" fmla="*/ 877480 w 3102620"/>
                <a:gd name="connsiteY20" fmla="*/ 590963 h 944531"/>
                <a:gd name="connsiteX21" fmla="*/ 926248 w 3102620"/>
                <a:gd name="connsiteY21" fmla="*/ 603155 h 944531"/>
                <a:gd name="connsiteX22" fmla="*/ 975016 w 3102620"/>
                <a:gd name="connsiteY22" fmla="*/ 627539 h 944531"/>
                <a:gd name="connsiteX23" fmla="*/ 1060360 w 3102620"/>
                <a:gd name="connsiteY23" fmla="*/ 639731 h 944531"/>
                <a:gd name="connsiteX24" fmla="*/ 1255432 w 3102620"/>
                <a:gd name="connsiteY24" fmla="*/ 664115 h 944531"/>
                <a:gd name="connsiteX25" fmla="*/ 1316392 w 3102620"/>
                <a:gd name="connsiteY25" fmla="*/ 688499 h 944531"/>
                <a:gd name="connsiteX26" fmla="*/ 1645576 w 3102620"/>
                <a:gd name="connsiteY26" fmla="*/ 822611 h 944531"/>
                <a:gd name="connsiteX27" fmla="*/ 2121064 w 3102620"/>
                <a:gd name="connsiteY27" fmla="*/ 846995 h 944531"/>
                <a:gd name="connsiteX28" fmla="*/ 2499016 w 3102620"/>
                <a:gd name="connsiteY28" fmla="*/ 883571 h 944531"/>
                <a:gd name="connsiteX29" fmla="*/ 2559976 w 3102620"/>
                <a:gd name="connsiteY29" fmla="*/ 907955 h 944531"/>
                <a:gd name="connsiteX30" fmla="*/ 2706280 w 3102620"/>
                <a:gd name="connsiteY30" fmla="*/ 944531 h 944531"/>
                <a:gd name="connsiteX31" fmla="*/ 2950120 w 3102620"/>
                <a:gd name="connsiteY31" fmla="*/ 895763 h 944531"/>
                <a:gd name="connsiteX32" fmla="*/ 2986696 w 3102620"/>
                <a:gd name="connsiteY32" fmla="*/ 883571 h 944531"/>
                <a:gd name="connsiteX33" fmla="*/ 3096424 w 3102620"/>
                <a:gd name="connsiteY33" fmla="*/ 834803 h 944531"/>
                <a:gd name="connsiteX34" fmla="*/ 3047656 w 3102620"/>
                <a:gd name="connsiteY34" fmla="*/ 798227 h 944531"/>
                <a:gd name="connsiteX35" fmla="*/ 2962312 w 3102620"/>
                <a:gd name="connsiteY35" fmla="*/ 761651 h 944531"/>
                <a:gd name="connsiteX36" fmla="*/ 2925736 w 3102620"/>
                <a:gd name="connsiteY36" fmla="*/ 725075 h 944531"/>
                <a:gd name="connsiteX37" fmla="*/ 2876968 w 3102620"/>
                <a:gd name="connsiteY37" fmla="*/ 700691 h 944531"/>
                <a:gd name="connsiteX38" fmla="*/ 2803816 w 3102620"/>
                <a:gd name="connsiteY38" fmla="*/ 651923 h 944531"/>
                <a:gd name="connsiteX39" fmla="*/ 2681896 w 3102620"/>
                <a:gd name="connsiteY39" fmla="*/ 615347 h 944531"/>
                <a:gd name="connsiteX40" fmla="*/ 2523400 w 3102620"/>
                <a:gd name="connsiteY40" fmla="*/ 566579 h 944531"/>
                <a:gd name="connsiteX41" fmla="*/ 2486824 w 3102620"/>
                <a:gd name="connsiteY41" fmla="*/ 542195 h 944531"/>
                <a:gd name="connsiteX42" fmla="*/ 2425864 w 3102620"/>
                <a:gd name="connsiteY42" fmla="*/ 530003 h 944531"/>
                <a:gd name="connsiteX43" fmla="*/ 2316136 w 3102620"/>
                <a:gd name="connsiteY43" fmla="*/ 481235 h 944531"/>
                <a:gd name="connsiteX44" fmla="*/ 2279560 w 3102620"/>
                <a:gd name="connsiteY44" fmla="*/ 456851 h 944531"/>
                <a:gd name="connsiteX45" fmla="*/ 2230792 w 3102620"/>
                <a:gd name="connsiteY45" fmla="*/ 432467 h 944531"/>
                <a:gd name="connsiteX46" fmla="*/ 2157640 w 3102620"/>
                <a:gd name="connsiteY46" fmla="*/ 408083 h 944531"/>
                <a:gd name="connsiteX47" fmla="*/ 2108872 w 3102620"/>
                <a:gd name="connsiteY47" fmla="*/ 383699 h 944531"/>
                <a:gd name="connsiteX48" fmla="*/ 2011336 w 3102620"/>
                <a:gd name="connsiteY48" fmla="*/ 359315 h 944531"/>
                <a:gd name="connsiteX49" fmla="*/ 1925992 w 3102620"/>
                <a:gd name="connsiteY49" fmla="*/ 310547 h 944531"/>
                <a:gd name="connsiteX50" fmla="*/ 1840648 w 3102620"/>
                <a:gd name="connsiteY50" fmla="*/ 286163 h 944531"/>
                <a:gd name="connsiteX51" fmla="*/ 1804072 w 3102620"/>
                <a:gd name="connsiteY51" fmla="*/ 261779 h 944531"/>
                <a:gd name="connsiteX52" fmla="*/ 1267624 w 3102620"/>
                <a:gd name="connsiteY52" fmla="*/ 213011 h 944531"/>
                <a:gd name="connsiteX53" fmla="*/ 987208 w 3102620"/>
                <a:gd name="connsiteY53" fmla="*/ 164243 h 944531"/>
                <a:gd name="connsiteX54" fmla="*/ 694600 w 3102620"/>
                <a:gd name="connsiteY54" fmla="*/ 139859 h 944531"/>
                <a:gd name="connsiteX55" fmla="*/ 450760 w 3102620"/>
                <a:gd name="connsiteY55" fmla="*/ 66707 h 944531"/>
                <a:gd name="connsiteX56" fmla="*/ 328840 w 3102620"/>
                <a:gd name="connsiteY56" fmla="*/ 42323 h 944531"/>
                <a:gd name="connsiteX57" fmla="*/ 280072 w 3102620"/>
                <a:gd name="connsiteY57" fmla="*/ 5747 h 94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02620" h="944531">
                  <a:moveTo>
                    <a:pt x="280072" y="5747"/>
                  </a:moveTo>
                  <a:lnTo>
                    <a:pt x="280072" y="5747"/>
                  </a:lnTo>
                  <a:cubicBezTo>
                    <a:pt x="247560" y="22003"/>
                    <a:pt x="215946" y="40196"/>
                    <a:pt x="182536" y="54515"/>
                  </a:cubicBezTo>
                  <a:cubicBezTo>
                    <a:pt x="158911" y="64640"/>
                    <a:pt x="109384" y="78899"/>
                    <a:pt x="109384" y="78899"/>
                  </a:cubicBezTo>
                  <a:cubicBezTo>
                    <a:pt x="89064" y="70771"/>
                    <a:pt x="67999" y="64302"/>
                    <a:pt x="48424" y="54515"/>
                  </a:cubicBezTo>
                  <a:cubicBezTo>
                    <a:pt x="35318" y="47962"/>
                    <a:pt x="22209" y="19770"/>
                    <a:pt x="11848" y="30131"/>
                  </a:cubicBezTo>
                  <a:cubicBezTo>
                    <a:pt x="0" y="41979"/>
                    <a:pt x="19437" y="62787"/>
                    <a:pt x="24040" y="78899"/>
                  </a:cubicBezTo>
                  <a:cubicBezTo>
                    <a:pt x="27571" y="91256"/>
                    <a:pt x="32701" y="103118"/>
                    <a:pt x="36232" y="115475"/>
                  </a:cubicBezTo>
                  <a:cubicBezTo>
                    <a:pt x="40835" y="131587"/>
                    <a:pt x="43821" y="148131"/>
                    <a:pt x="48424" y="164243"/>
                  </a:cubicBezTo>
                  <a:cubicBezTo>
                    <a:pt x="51955" y="176600"/>
                    <a:pt x="53487" y="190126"/>
                    <a:pt x="60616" y="200819"/>
                  </a:cubicBezTo>
                  <a:cubicBezTo>
                    <a:pt x="70180" y="215165"/>
                    <a:pt x="85000" y="225203"/>
                    <a:pt x="97192" y="237395"/>
                  </a:cubicBezTo>
                  <a:cubicBezTo>
                    <a:pt x="102953" y="260439"/>
                    <a:pt x="108821" y="307147"/>
                    <a:pt x="133768" y="322739"/>
                  </a:cubicBezTo>
                  <a:cubicBezTo>
                    <a:pt x="155564" y="336362"/>
                    <a:pt x="182536" y="338995"/>
                    <a:pt x="206920" y="347123"/>
                  </a:cubicBezTo>
                  <a:cubicBezTo>
                    <a:pt x="219112" y="351187"/>
                    <a:pt x="231564" y="354542"/>
                    <a:pt x="243496" y="359315"/>
                  </a:cubicBezTo>
                  <a:cubicBezTo>
                    <a:pt x="262142" y="366773"/>
                    <a:pt x="315548" y="389520"/>
                    <a:pt x="341032" y="395891"/>
                  </a:cubicBezTo>
                  <a:cubicBezTo>
                    <a:pt x="361136" y="400917"/>
                    <a:pt x="381672" y="404019"/>
                    <a:pt x="401992" y="408083"/>
                  </a:cubicBezTo>
                  <a:cubicBezTo>
                    <a:pt x="438568" y="432467"/>
                    <a:pt x="473407" y="459684"/>
                    <a:pt x="511720" y="481235"/>
                  </a:cubicBezTo>
                  <a:cubicBezTo>
                    <a:pt x="538696" y="496409"/>
                    <a:pt x="568176" y="506700"/>
                    <a:pt x="597064" y="517811"/>
                  </a:cubicBezTo>
                  <a:cubicBezTo>
                    <a:pt x="630757" y="530770"/>
                    <a:pt x="681368" y="546864"/>
                    <a:pt x="718984" y="554387"/>
                  </a:cubicBezTo>
                  <a:cubicBezTo>
                    <a:pt x="798820" y="570354"/>
                    <a:pt x="774826" y="559892"/>
                    <a:pt x="840904" y="578771"/>
                  </a:cubicBezTo>
                  <a:cubicBezTo>
                    <a:pt x="853261" y="582302"/>
                    <a:pt x="865123" y="587432"/>
                    <a:pt x="877480" y="590963"/>
                  </a:cubicBezTo>
                  <a:cubicBezTo>
                    <a:pt x="893592" y="595566"/>
                    <a:pt x="910559" y="597271"/>
                    <a:pt x="926248" y="603155"/>
                  </a:cubicBezTo>
                  <a:cubicBezTo>
                    <a:pt x="943266" y="609537"/>
                    <a:pt x="957482" y="622757"/>
                    <a:pt x="975016" y="627539"/>
                  </a:cubicBezTo>
                  <a:cubicBezTo>
                    <a:pt x="1002740" y="635100"/>
                    <a:pt x="1031820" y="636373"/>
                    <a:pt x="1060360" y="639731"/>
                  </a:cubicBezTo>
                  <a:cubicBezTo>
                    <a:pt x="1259624" y="663174"/>
                    <a:pt x="1110068" y="639888"/>
                    <a:pt x="1255432" y="664115"/>
                  </a:cubicBezTo>
                  <a:cubicBezTo>
                    <a:pt x="1275752" y="672243"/>
                    <a:pt x="1297179" y="678019"/>
                    <a:pt x="1316392" y="688499"/>
                  </a:cubicBezTo>
                  <a:cubicBezTo>
                    <a:pt x="1450367" y="761576"/>
                    <a:pt x="1404807" y="806560"/>
                    <a:pt x="1645576" y="822611"/>
                  </a:cubicBezTo>
                  <a:cubicBezTo>
                    <a:pt x="1925860" y="841297"/>
                    <a:pt x="1767414" y="832260"/>
                    <a:pt x="2121064" y="846995"/>
                  </a:cubicBezTo>
                  <a:cubicBezTo>
                    <a:pt x="2247048" y="859187"/>
                    <a:pt x="2373647" y="866159"/>
                    <a:pt x="2499016" y="883571"/>
                  </a:cubicBezTo>
                  <a:cubicBezTo>
                    <a:pt x="2520693" y="886582"/>
                    <a:pt x="2539214" y="901034"/>
                    <a:pt x="2559976" y="907955"/>
                  </a:cubicBezTo>
                  <a:cubicBezTo>
                    <a:pt x="2627649" y="930513"/>
                    <a:pt x="2642641" y="931803"/>
                    <a:pt x="2706280" y="944531"/>
                  </a:cubicBezTo>
                  <a:cubicBezTo>
                    <a:pt x="2869871" y="919363"/>
                    <a:pt x="2826745" y="932776"/>
                    <a:pt x="2950120" y="895763"/>
                  </a:cubicBezTo>
                  <a:cubicBezTo>
                    <a:pt x="2962430" y="892070"/>
                    <a:pt x="2975201" y="889318"/>
                    <a:pt x="2986696" y="883571"/>
                  </a:cubicBezTo>
                  <a:cubicBezTo>
                    <a:pt x="3102620" y="825609"/>
                    <a:pt x="2907699" y="897711"/>
                    <a:pt x="3096424" y="834803"/>
                  </a:cubicBezTo>
                  <a:cubicBezTo>
                    <a:pt x="3080168" y="822611"/>
                    <a:pt x="3065299" y="808309"/>
                    <a:pt x="3047656" y="798227"/>
                  </a:cubicBezTo>
                  <a:cubicBezTo>
                    <a:pt x="2968059" y="752743"/>
                    <a:pt x="3059031" y="830736"/>
                    <a:pt x="2962312" y="761651"/>
                  </a:cubicBezTo>
                  <a:cubicBezTo>
                    <a:pt x="2948282" y="751629"/>
                    <a:pt x="2939766" y="735097"/>
                    <a:pt x="2925736" y="725075"/>
                  </a:cubicBezTo>
                  <a:cubicBezTo>
                    <a:pt x="2910947" y="714511"/>
                    <a:pt x="2892553" y="710042"/>
                    <a:pt x="2876968" y="700691"/>
                  </a:cubicBezTo>
                  <a:cubicBezTo>
                    <a:pt x="2851838" y="685613"/>
                    <a:pt x="2831618" y="661190"/>
                    <a:pt x="2803816" y="651923"/>
                  </a:cubicBezTo>
                  <a:cubicBezTo>
                    <a:pt x="2739172" y="630375"/>
                    <a:pt x="2779597" y="643262"/>
                    <a:pt x="2681896" y="615347"/>
                  </a:cubicBezTo>
                  <a:cubicBezTo>
                    <a:pt x="2596380" y="558336"/>
                    <a:pt x="2700575" y="621094"/>
                    <a:pt x="2523400" y="566579"/>
                  </a:cubicBezTo>
                  <a:cubicBezTo>
                    <a:pt x="2509395" y="562270"/>
                    <a:pt x="2500544" y="547340"/>
                    <a:pt x="2486824" y="542195"/>
                  </a:cubicBezTo>
                  <a:cubicBezTo>
                    <a:pt x="2467421" y="534919"/>
                    <a:pt x="2446184" y="534067"/>
                    <a:pt x="2425864" y="530003"/>
                  </a:cubicBezTo>
                  <a:cubicBezTo>
                    <a:pt x="2343088" y="474819"/>
                    <a:pt x="2446716" y="539270"/>
                    <a:pt x="2316136" y="481235"/>
                  </a:cubicBezTo>
                  <a:cubicBezTo>
                    <a:pt x="2302746" y="475284"/>
                    <a:pt x="2292282" y="464121"/>
                    <a:pt x="2279560" y="456851"/>
                  </a:cubicBezTo>
                  <a:cubicBezTo>
                    <a:pt x="2263780" y="447834"/>
                    <a:pt x="2247667" y="439217"/>
                    <a:pt x="2230792" y="432467"/>
                  </a:cubicBezTo>
                  <a:cubicBezTo>
                    <a:pt x="2206927" y="422921"/>
                    <a:pt x="2181505" y="417629"/>
                    <a:pt x="2157640" y="408083"/>
                  </a:cubicBezTo>
                  <a:cubicBezTo>
                    <a:pt x="2140765" y="401333"/>
                    <a:pt x="2126114" y="389446"/>
                    <a:pt x="2108872" y="383699"/>
                  </a:cubicBezTo>
                  <a:cubicBezTo>
                    <a:pt x="2077079" y="373101"/>
                    <a:pt x="2043848" y="367443"/>
                    <a:pt x="2011336" y="359315"/>
                  </a:cubicBezTo>
                  <a:cubicBezTo>
                    <a:pt x="1982086" y="339815"/>
                    <a:pt x="1960023" y="322922"/>
                    <a:pt x="1925992" y="310547"/>
                  </a:cubicBezTo>
                  <a:cubicBezTo>
                    <a:pt x="1898187" y="300436"/>
                    <a:pt x="1869096" y="294291"/>
                    <a:pt x="1840648" y="286163"/>
                  </a:cubicBezTo>
                  <a:cubicBezTo>
                    <a:pt x="1828456" y="278035"/>
                    <a:pt x="1817843" y="266787"/>
                    <a:pt x="1804072" y="261779"/>
                  </a:cubicBezTo>
                  <a:cubicBezTo>
                    <a:pt x="1652792" y="206768"/>
                    <a:pt x="1353433" y="217778"/>
                    <a:pt x="1267624" y="213011"/>
                  </a:cubicBezTo>
                  <a:cubicBezTo>
                    <a:pt x="1170263" y="193539"/>
                    <a:pt x="1087389" y="175073"/>
                    <a:pt x="987208" y="164243"/>
                  </a:cubicBezTo>
                  <a:cubicBezTo>
                    <a:pt x="889901" y="153723"/>
                    <a:pt x="792136" y="147987"/>
                    <a:pt x="694600" y="139859"/>
                  </a:cubicBezTo>
                  <a:cubicBezTo>
                    <a:pt x="601688" y="108888"/>
                    <a:pt x="562418" y="94622"/>
                    <a:pt x="450760" y="66707"/>
                  </a:cubicBezTo>
                  <a:cubicBezTo>
                    <a:pt x="410553" y="56655"/>
                    <a:pt x="369480" y="50451"/>
                    <a:pt x="328840" y="42323"/>
                  </a:cubicBezTo>
                  <a:cubicBezTo>
                    <a:pt x="286517" y="0"/>
                    <a:pt x="288200" y="11843"/>
                    <a:pt x="280072" y="57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611560" y="764704"/>
              <a:ext cx="7992888" cy="3888432"/>
              <a:chOff x="571500" y="1412776"/>
              <a:chExt cx="8572500" cy="4333875"/>
            </a:xfrm>
          </p:grpSpPr>
          <p:pic>
            <p:nvPicPr>
              <p:cNvPr id="34820" name="Picture 4" descr="http://smi.astrobl.ru/images/11/14.08.2013/11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-7000" contrast="10000"/>
              </a:blip>
              <a:srcRect/>
              <a:stretch>
                <a:fillRect/>
              </a:stretch>
            </p:blipFill>
            <p:spPr bwMode="auto">
              <a:xfrm>
                <a:off x="571500" y="1412776"/>
                <a:ext cx="8572500" cy="4333875"/>
              </a:xfrm>
              <a:prstGeom prst="rect">
                <a:avLst/>
              </a:prstGeom>
              <a:solidFill>
                <a:schemeClr val="bg1"/>
              </a:solidFill>
            </p:spPr>
          </p:pic>
          <p:grpSp>
            <p:nvGrpSpPr>
              <p:cNvPr id="17" name="Группа 16"/>
              <p:cNvGrpSpPr/>
              <p:nvPr/>
            </p:nvGrpSpPr>
            <p:grpSpPr>
              <a:xfrm>
                <a:off x="3441838" y="1859794"/>
                <a:ext cx="4538253" cy="2272151"/>
                <a:chOff x="3441838" y="1859794"/>
                <a:chExt cx="4538253" cy="2272151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3441838" y="3106431"/>
                  <a:ext cx="3074886" cy="1025514"/>
                </a:xfrm>
                <a:custGeom>
                  <a:avLst/>
                  <a:gdLst>
                    <a:gd name="connsiteX0" fmla="*/ 280072 w 3102620"/>
                    <a:gd name="connsiteY0" fmla="*/ 5747 h 944531"/>
                    <a:gd name="connsiteX1" fmla="*/ 280072 w 3102620"/>
                    <a:gd name="connsiteY1" fmla="*/ 5747 h 944531"/>
                    <a:gd name="connsiteX2" fmla="*/ 182536 w 3102620"/>
                    <a:gd name="connsiteY2" fmla="*/ 54515 h 944531"/>
                    <a:gd name="connsiteX3" fmla="*/ 109384 w 3102620"/>
                    <a:gd name="connsiteY3" fmla="*/ 78899 h 944531"/>
                    <a:gd name="connsiteX4" fmla="*/ 48424 w 3102620"/>
                    <a:gd name="connsiteY4" fmla="*/ 54515 h 944531"/>
                    <a:gd name="connsiteX5" fmla="*/ 11848 w 3102620"/>
                    <a:gd name="connsiteY5" fmla="*/ 30131 h 944531"/>
                    <a:gd name="connsiteX6" fmla="*/ 24040 w 3102620"/>
                    <a:gd name="connsiteY6" fmla="*/ 78899 h 944531"/>
                    <a:gd name="connsiteX7" fmla="*/ 36232 w 3102620"/>
                    <a:gd name="connsiteY7" fmla="*/ 115475 h 944531"/>
                    <a:gd name="connsiteX8" fmla="*/ 48424 w 3102620"/>
                    <a:gd name="connsiteY8" fmla="*/ 164243 h 944531"/>
                    <a:gd name="connsiteX9" fmla="*/ 60616 w 3102620"/>
                    <a:gd name="connsiteY9" fmla="*/ 200819 h 944531"/>
                    <a:gd name="connsiteX10" fmla="*/ 97192 w 3102620"/>
                    <a:gd name="connsiteY10" fmla="*/ 237395 h 944531"/>
                    <a:gd name="connsiteX11" fmla="*/ 133768 w 3102620"/>
                    <a:gd name="connsiteY11" fmla="*/ 322739 h 944531"/>
                    <a:gd name="connsiteX12" fmla="*/ 206920 w 3102620"/>
                    <a:gd name="connsiteY12" fmla="*/ 347123 h 944531"/>
                    <a:gd name="connsiteX13" fmla="*/ 243496 w 3102620"/>
                    <a:gd name="connsiteY13" fmla="*/ 359315 h 944531"/>
                    <a:gd name="connsiteX14" fmla="*/ 341032 w 3102620"/>
                    <a:gd name="connsiteY14" fmla="*/ 395891 h 944531"/>
                    <a:gd name="connsiteX15" fmla="*/ 401992 w 3102620"/>
                    <a:gd name="connsiteY15" fmla="*/ 408083 h 944531"/>
                    <a:gd name="connsiteX16" fmla="*/ 511720 w 3102620"/>
                    <a:gd name="connsiteY16" fmla="*/ 481235 h 944531"/>
                    <a:gd name="connsiteX17" fmla="*/ 597064 w 3102620"/>
                    <a:gd name="connsiteY17" fmla="*/ 517811 h 944531"/>
                    <a:gd name="connsiteX18" fmla="*/ 718984 w 3102620"/>
                    <a:gd name="connsiteY18" fmla="*/ 554387 h 944531"/>
                    <a:gd name="connsiteX19" fmla="*/ 840904 w 3102620"/>
                    <a:gd name="connsiteY19" fmla="*/ 578771 h 944531"/>
                    <a:gd name="connsiteX20" fmla="*/ 877480 w 3102620"/>
                    <a:gd name="connsiteY20" fmla="*/ 590963 h 944531"/>
                    <a:gd name="connsiteX21" fmla="*/ 926248 w 3102620"/>
                    <a:gd name="connsiteY21" fmla="*/ 603155 h 944531"/>
                    <a:gd name="connsiteX22" fmla="*/ 975016 w 3102620"/>
                    <a:gd name="connsiteY22" fmla="*/ 627539 h 944531"/>
                    <a:gd name="connsiteX23" fmla="*/ 1060360 w 3102620"/>
                    <a:gd name="connsiteY23" fmla="*/ 639731 h 944531"/>
                    <a:gd name="connsiteX24" fmla="*/ 1255432 w 3102620"/>
                    <a:gd name="connsiteY24" fmla="*/ 664115 h 944531"/>
                    <a:gd name="connsiteX25" fmla="*/ 1316392 w 3102620"/>
                    <a:gd name="connsiteY25" fmla="*/ 688499 h 944531"/>
                    <a:gd name="connsiteX26" fmla="*/ 1645576 w 3102620"/>
                    <a:gd name="connsiteY26" fmla="*/ 822611 h 944531"/>
                    <a:gd name="connsiteX27" fmla="*/ 2121064 w 3102620"/>
                    <a:gd name="connsiteY27" fmla="*/ 846995 h 944531"/>
                    <a:gd name="connsiteX28" fmla="*/ 2499016 w 3102620"/>
                    <a:gd name="connsiteY28" fmla="*/ 883571 h 944531"/>
                    <a:gd name="connsiteX29" fmla="*/ 2559976 w 3102620"/>
                    <a:gd name="connsiteY29" fmla="*/ 907955 h 944531"/>
                    <a:gd name="connsiteX30" fmla="*/ 2706280 w 3102620"/>
                    <a:gd name="connsiteY30" fmla="*/ 944531 h 944531"/>
                    <a:gd name="connsiteX31" fmla="*/ 2950120 w 3102620"/>
                    <a:gd name="connsiteY31" fmla="*/ 895763 h 944531"/>
                    <a:gd name="connsiteX32" fmla="*/ 2986696 w 3102620"/>
                    <a:gd name="connsiteY32" fmla="*/ 883571 h 944531"/>
                    <a:gd name="connsiteX33" fmla="*/ 3096424 w 3102620"/>
                    <a:gd name="connsiteY33" fmla="*/ 834803 h 944531"/>
                    <a:gd name="connsiteX34" fmla="*/ 3047656 w 3102620"/>
                    <a:gd name="connsiteY34" fmla="*/ 798227 h 944531"/>
                    <a:gd name="connsiteX35" fmla="*/ 2962312 w 3102620"/>
                    <a:gd name="connsiteY35" fmla="*/ 761651 h 944531"/>
                    <a:gd name="connsiteX36" fmla="*/ 2925736 w 3102620"/>
                    <a:gd name="connsiteY36" fmla="*/ 725075 h 944531"/>
                    <a:gd name="connsiteX37" fmla="*/ 2876968 w 3102620"/>
                    <a:gd name="connsiteY37" fmla="*/ 700691 h 944531"/>
                    <a:gd name="connsiteX38" fmla="*/ 2803816 w 3102620"/>
                    <a:gd name="connsiteY38" fmla="*/ 651923 h 944531"/>
                    <a:gd name="connsiteX39" fmla="*/ 2681896 w 3102620"/>
                    <a:gd name="connsiteY39" fmla="*/ 615347 h 944531"/>
                    <a:gd name="connsiteX40" fmla="*/ 2523400 w 3102620"/>
                    <a:gd name="connsiteY40" fmla="*/ 566579 h 944531"/>
                    <a:gd name="connsiteX41" fmla="*/ 2486824 w 3102620"/>
                    <a:gd name="connsiteY41" fmla="*/ 542195 h 944531"/>
                    <a:gd name="connsiteX42" fmla="*/ 2425864 w 3102620"/>
                    <a:gd name="connsiteY42" fmla="*/ 530003 h 944531"/>
                    <a:gd name="connsiteX43" fmla="*/ 2316136 w 3102620"/>
                    <a:gd name="connsiteY43" fmla="*/ 481235 h 944531"/>
                    <a:gd name="connsiteX44" fmla="*/ 2279560 w 3102620"/>
                    <a:gd name="connsiteY44" fmla="*/ 456851 h 944531"/>
                    <a:gd name="connsiteX45" fmla="*/ 2230792 w 3102620"/>
                    <a:gd name="connsiteY45" fmla="*/ 432467 h 944531"/>
                    <a:gd name="connsiteX46" fmla="*/ 2157640 w 3102620"/>
                    <a:gd name="connsiteY46" fmla="*/ 408083 h 944531"/>
                    <a:gd name="connsiteX47" fmla="*/ 2108872 w 3102620"/>
                    <a:gd name="connsiteY47" fmla="*/ 383699 h 944531"/>
                    <a:gd name="connsiteX48" fmla="*/ 2011336 w 3102620"/>
                    <a:gd name="connsiteY48" fmla="*/ 359315 h 944531"/>
                    <a:gd name="connsiteX49" fmla="*/ 1925992 w 3102620"/>
                    <a:gd name="connsiteY49" fmla="*/ 310547 h 944531"/>
                    <a:gd name="connsiteX50" fmla="*/ 1840648 w 3102620"/>
                    <a:gd name="connsiteY50" fmla="*/ 286163 h 944531"/>
                    <a:gd name="connsiteX51" fmla="*/ 1804072 w 3102620"/>
                    <a:gd name="connsiteY51" fmla="*/ 261779 h 944531"/>
                    <a:gd name="connsiteX52" fmla="*/ 1267624 w 3102620"/>
                    <a:gd name="connsiteY52" fmla="*/ 213011 h 944531"/>
                    <a:gd name="connsiteX53" fmla="*/ 987208 w 3102620"/>
                    <a:gd name="connsiteY53" fmla="*/ 164243 h 944531"/>
                    <a:gd name="connsiteX54" fmla="*/ 694600 w 3102620"/>
                    <a:gd name="connsiteY54" fmla="*/ 139859 h 944531"/>
                    <a:gd name="connsiteX55" fmla="*/ 450760 w 3102620"/>
                    <a:gd name="connsiteY55" fmla="*/ 66707 h 944531"/>
                    <a:gd name="connsiteX56" fmla="*/ 328840 w 3102620"/>
                    <a:gd name="connsiteY56" fmla="*/ 42323 h 944531"/>
                    <a:gd name="connsiteX57" fmla="*/ 280072 w 3102620"/>
                    <a:gd name="connsiteY57" fmla="*/ 5747 h 944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102620" h="944531">
                      <a:moveTo>
                        <a:pt x="280072" y="5747"/>
                      </a:moveTo>
                      <a:lnTo>
                        <a:pt x="280072" y="5747"/>
                      </a:lnTo>
                      <a:cubicBezTo>
                        <a:pt x="247560" y="22003"/>
                        <a:pt x="215946" y="40196"/>
                        <a:pt x="182536" y="54515"/>
                      </a:cubicBezTo>
                      <a:cubicBezTo>
                        <a:pt x="158911" y="64640"/>
                        <a:pt x="109384" y="78899"/>
                        <a:pt x="109384" y="78899"/>
                      </a:cubicBezTo>
                      <a:cubicBezTo>
                        <a:pt x="89064" y="70771"/>
                        <a:pt x="67999" y="64302"/>
                        <a:pt x="48424" y="54515"/>
                      </a:cubicBezTo>
                      <a:cubicBezTo>
                        <a:pt x="35318" y="47962"/>
                        <a:pt x="22209" y="19770"/>
                        <a:pt x="11848" y="30131"/>
                      </a:cubicBezTo>
                      <a:cubicBezTo>
                        <a:pt x="0" y="41979"/>
                        <a:pt x="19437" y="62787"/>
                        <a:pt x="24040" y="78899"/>
                      </a:cubicBezTo>
                      <a:cubicBezTo>
                        <a:pt x="27571" y="91256"/>
                        <a:pt x="32701" y="103118"/>
                        <a:pt x="36232" y="115475"/>
                      </a:cubicBezTo>
                      <a:cubicBezTo>
                        <a:pt x="40835" y="131587"/>
                        <a:pt x="43821" y="148131"/>
                        <a:pt x="48424" y="164243"/>
                      </a:cubicBezTo>
                      <a:cubicBezTo>
                        <a:pt x="51955" y="176600"/>
                        <a:pt x="53487" y="190126"/>
                        <a:pt x="60616" y="200819"/>
                      </a:cubicBezTo>
                      <a:cubicBezTo>
                        <a:pt x="70180" y="215165"/>
                        <a:pt x="85000" y="225203"/>
                        <a:pt x="97192" y="237395"/>
                      </a:cubicBezTo>
                      <a:cubicBezTo>
                        <a:pt x="102953" y="260439"/>
                        <a:pt x="108821" y="307147"/>
                        <a:pt x="133768" y="322739"/>
                      </a:cubicBezTo>
                      <a:cubicBezTo>
                        <a:pt x="155564" y="336362"/>
                        <a:pt x="182536" y="338995"/>
                        <a:pt x="206920" y="347123"/>
                      </a:cubicBezTo>
                      <a:cubicBezTo>
                        <a:pt x="219112" y="351187"/>
                        <a:pt x="231564" y="354542"/>
                        <a:pt x="243496" y="359315"/>
                      </a:cubicBezTo>
                      <a:cubicBezTo>
                        <a:pt x="262142" y="366773"/>
                        <a:pt x="315548" y="389520"/>
                        <a:pt x="341032" y="395891"/>
                      </a:cubicBezTo>
                      <a:cubicBezTo>
                        <a:pt x="361136" y="400917"/>
                        <a:pt x="381672" y="404019"/>
                        <a:pt x="401992" y="408083"/>
                      </a:cubicBezTo>
                      <a:cubicBezTo>
                        <a:pt x="438568" y="432467"/>
                        <a:pt x="473407" y="459684"/>
                        <a:pt x="511720" y="481235"/>
                      </a:cubicBezTo>
                      <a:cubicBezTo>
                        <a:pt x="538696" y="496409"/>
                        <a:pt x="568176" y="506700"/>
                        <a:pt x="597064" y="517811"/>
                      </a:cubicBezTo>
                      <a:cubicBezTo>
                        <a:pt x="630757" y="530770"/>
                        <a:pt x="681368" y="546864"/>
                        <a:pt x="718984" y="554387"/>
                      </a:cubicBezTo>
                      <a:cubicBezTo>
                        <a:pt x="798820" y="570354"/>
                        <a:pt x="774826" y="559892"/>
                        <a:pt x="840904" y="578771"/>
                      </a:cubicBezTo>
                      <a:cubicBezTo>
                        <a:pt x="853261" y="582302"/>
                        <a:pt x="865123" y="587432"/>
                        <a:pt x="877480" y="590963"/>
                      </a:cubicBezTo>
                      <a:cubicBezTo>
                        <a:pt x="893592" y="595566"/>
                        <a:pt x="910559" y="597271"/>
                        <a:pt x="926248" y="603155"/>
                      </a:cubicBezTo>
                      <a:cubicBezTo>
                        <a:pt x="943266" y="609537"/>
                        <a:pt x="957482" y="622757"/>
                        <a:pt x="975016" y="627539"/>
                      </a:cubicBezTo>
                      <a:cubicBezTo>
                        <a:pt x="1002740" y="635100"/>
                        <a:pt x="1031820" y="636373"/>
                        <a:pt x="1060360" y="639731"/>
                      </a:cubicBezTo>
                      <a:cubicBezTo>
                        <a:pt x="1259624" y="663174"/>
                        <a:pt x="1110068" y="639888"/>
                        <a:pt x="1255432" y="664115"/>
                      </a:cubicBezTo>
                      <a:cubicBezTo>
                        <a:pt x="1275752" y="672243"/>
                        <a:pt x="1297179" y="678019"/>
                        <a:pt x="1316392" y="688499"/>
                      </a:cubicBezTo>
                      <a:cubicBezTo>
                        <a:pt x="1450367" y="761576"/>
                        <a:pt x="1404807" y="806560"/>
                        <a:pt x="1645576" y="822611"/>
                      </a:cubicBezTo>
                      <a:cubicBezTo>
                        <a:pt x="1925860" y="841297"/>
                        <a:pt x="1767414" y="832260"/>
                        <a:pt x="2121064" y="846995"/>
                      </a:cubicBezTo>
                      <a:cubicBezTo>
                        <a:pt x="2247048" y="859187"/>
                        <a:pt x="2373647" y="866159"/>
                        <a:pt x="2499016" y="883571"/>
                      </a:cubicBezTo>
                      <a:cubicBezTo>
                        <a:pt x="2520693" y="886582"/>
                        <a:pt x="2539214" y="901034"/>
                        <a:pt x="2559976" y="907955"/>
                      </a:cubicBezTo>
                      <a:cubicBezTo>
                        <a:pt x="2627649" y="930513"/>
                        <a:pt x="2642641" y="931803"/>
                        <a:pt x="2706280" y="944531"/>
                      </a:cubicBezTo>
                      <a:cubicBezTo>
                        <a:pt x="2869871" y="919363"/>
                        <a:pt x="2826745" y="932776"/>
                        <a:pt x="2950120" y="895763"/>
                      </a:cubicBezTo>
                      <a:cubicBezTo>
                        <a:pt x="2962430" y="892070"/>
                        <a:pt x="2975201" y="889318"/>
                        <a:pt x="2986696" y="883571"/>
                      </a:cubicBezTo>
                      <a:cubicBezTo>
                        <a:pt x="3102620" y="825609"/>
                        <a:pt x="2907699" y="897711"/>
                        <a:pt x="3096424" y="834803"/>
                      </a:cubicBezTo>
                      <a:cubicBezTo>
                        <a:pt x="3080168" y="822611"/>
                        <a:pt x="3065299" y="808309"/>
                        <a:pt x="3047656" y="798227"/>
                      </a:cubicBezTo>
                      <a:cubicBezTo>
                        <a:pt x="2968059" y="752743"/>
                        <a:pt x="3059031" y="830736"/>
                        <a:pt x="2962312" y="761651"/>
                      </a:cubicBezTo>
                      <a:cubicBezTo>
                        <a:pt x="2948282" y="751629"/>
                        <a:pt x="2939766" y="735097"/>
                        <a:pt x="2925736" y="725075"/>
                      </a:cubicBezTo>
                      <a:cubicBezTo>
                        <a:pt x="2910947" y="714511"/>
                        <a:pt x="2892553" y="710042"/>
                        <a:pt x="2876968" y="700691"/>
                      </a:cubicBezTo>
                      <a:cubicBezTo>
                        <a:pt x="2851838" y="685613"/>
                        <a:pt x="2831618" y="661190"/>
                        <a:pt x="2803816" y="651923"/>
                      </a:cubicBezTo>
                      <a:cubicBezTo>
                        <a:pt x="2739172" y="630375"/>
                        <a:pt x="2779597" y="643262"/>
                        <a:pt x="2681896" y="615347"/>
                      </a:cubicBezTo>
                      <a:cubicBezTo>
                        <a:pt x="2596380" y="558336"/>
                        <a:pt x="2700575" y="621094"/>
                        <a:pt x="2523400" y="566579"/>
                      </a:cubicBezTo>
                      <a:cubicBezTo>
                        <a:pt x="2509395" y="562270"/>
                        <a:pt x="2500544" y="547340"/>
                        <a:pt x="2486824" y="542195"/>
                      </a:cubicBezTo>
                      <a:cubicBezTo>
                        <a:pt x="2467421" y="534919"/>
                        <a:pt x="2446184" y="534067"/>
                        <a:pt x="2425864" y="530003"/>
                      </a:cubicBezTo>
                      <a:cubicBezTo>
                        <a:pt x="2343088" y="474819"/>
                        <a:pt x="2446716" y="539270"/>
                        <a:pt x="2316136" y="481235"/>
                      </a:cubicBezTo>
                      <a:cubicBezTo>
                        <a:pt x="2302746" y="475284"/>
                        <a:pt x="2292282" y="464121"/>
                        <a:pt x="2279560" y="456851"/>
                      </a:cubicBezTo>
                      <a:cubicBezTo>
                        <a:pt x="2263780" y="447834"/>
                        <a:pt x="2247667" y="439217"/>
                        <a:pt x="2230792" y="432467"/>
                      </a:cubicBezTo>
                      <a:cubicBezTo>
                        <a:pt x="2206927" y="422921"/>
                        <a:pt x="2181505" y="417629"/>
                        <a:pt x="2157640" y="408083"/>
                      </a:cubicBezTo>
                      <a:cubicBezTo>
                        <a:pt x="2140765" y="401333"/>
                        <a:pt x="2126114" y="389446"/>
                        <a:pt x="2108872" y="383699"/>
                      </a:cubicBezTo>
                      <a:cubicBezTo>
                        <a:pt x="2077079" y="373101"/>
                        <a:pt x="2043848" y="367443"/>
                        <a:pt x="2011336" y="359315"/>
                      </a:cubicBezTo>
                      <a:cubicBezTo>
                        <a:pt x="1982086" y="339815"/>
                        <a:pt x="1960023" y="322922"/>
                        <a:pt x="1925992" y="310547"/>
                      </a:cubicBezTo>
                      <a:cubicBezTo>
                        <a:pt x="1898187" y="300436"/>
                        <a:pt x="1869096" y="294291"/>
                        <a:pt x="1840648" y="286163"/>
                      </a:cubicBezTo>
                      <a:cubicBezTo>
                        <a:pt x="1828456" y="278035"/>
                        <a:pt x="1817843" y="266787"/>
                        <a:pt x="1804072" y="261779"/>
                      </a:cubicBezTo>
                      <a:cubicBezTo>
                        <a:pt x="1652792" y="206768"/>
                        <a:pt x="1353433" y="217778"/>
                        <a:pt x="1267624" y="213011"/>
                      </a:cubicBezTo>
                      <a:cubicBezTo>
                        <a:pt x="1170263" y="193539"/>
                        <a:pt x="1087389" y="175073"/>
                        <a:pt x="987208" y="164243"/>
                      </a:cubicBezTo>
                      <a:cubicBezTo>
                        <a:pt x="889901" y="153723"/>
                        <a:pt x="792136" y="147987"/>
                        <a:pt x="694600" y="139859"/>
                      </a:cubicBezTo>
                      <a:cubicBezTo>
                        <a:pt x="601688" y="108888"/>
                        <a:pt x="562418" y="94622"/>
                        <a:pt x="450760" y="66707"/>
                      </a:cubicBezTo>
                      <a:cubicBezTo>
                        <a:pt x="410553" y="56655"/>
                        <a:pt x="369480" y="50451"/>
                        <a:pt x="328840" y="42323"/>
                      </a:cubicBezTo>
                      <a:cubicBezTo>
                        <a:pt x="286517" y="0"/>
                        <a:pt x="288200" y="11843"/>
                        <a:pt x="280072" y="5747"/>
                      </a:cubicBezTo>
                      <a:close/>
                    </a:path>
                  </a:pathLst>
                </a:custGeom>
                <a:solidFill>
                  <a:srgbClr val="EEE9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rot="19853317">
                  <a:off x="4669084" y="1859794"/>
                  <a:ext cx="3311007" cy="1473711"/>
                </a:xfrm>
                <a:custGeom>
                  <a:avLst/>
                  <a:gdLst>
                    <a:gd name="connsiteX0" fmla="*/ 280072 w 3102620"/>
                    <a:gd name="connsiteY0" fmla="*/ 5747 h 944531"/>
                    <a:gd name="connsiteX1" fmla="*/ 280072 w 3102620"/>
                    <a:gd name="connsiteY1" fmla="*/ 5747 h 944531"/>
                    <a:gd name="connsiteX2" fmla="*/ 182536 w 3102620"/>
                    <a:gd name="connsiteY2" fmla="*/ 54515 h 944531"/>
                    <a:gd name="connsiteX3" fmla="*/ 109384 w 3102620"/>
                    <a:gd name="connsiteY3" fmla="*/ 78899 h 944531"/>
                    <a:gd name="connsiteX4" fmla="*/ 48424 w 3102620"/>
                    <a:gd name="connsiteY4" fmla="*/ 54515 h 944531"/>
                    <a:gd name="connsiteX5" fmla="*/ 11848 w 3102620"/>
                    <a:gd name="connsiteY5" fmla="*/ 30131 h 944531"/>
                    <a:gd name="connsiteX6" fmla="*/ 24040 w 3102620"/>
                    <a:gd name="connsiteY6" fmla="*/ 78899 h 944531"/>
                    <a:gd name="connsiteX7" fmla="*/ 36232 w 3102620"/>
                    <a:gd name="connsiteY7" fmla="*/ 115475 h 944531"/>
                    <a:gd name="connsiteX8" fmla="*/ 48424 w 3102620"/>
                    <a:gd name="connsiteY8" fmla="*/ 164243 h 944531"/>
                    <a:gd name="connsiteX9" fmla="*/ 60616 w 3102620"/>
                    <a:gd name="connsiteY9" fmla="*/ 200819 h 944531"/>
                    <a:gd name="connsiteX10" fmla="*/ 97192 w 3102620"/>
                    <a:gd name="connsiteY10" fmla="*/ 237395 h 944531"/>
                    <a:gd name="connsiteX11" fmla="*/ 133768 w 3102620"/>
                    <a:gd name="connsiteY11" fmla="*/ 322739 h 944531"/>
                    <a:gd name="connsiteX12" fmla="*/ 206920 w 3102620"/>
                    <a:gd name="connsiteY12" fmla="*/ 347123 h 944531"/>
                    <a:gd name="connsiteX13" fmla="*/ 243496 w 3102620"/>
                    <a:gd name="connsiteY13" fmla="*/ 359315 h 944531"/>
                    <a:gd name="connsiteX14" fmla="*/ 341032 w 3102620"/>
                    <a:gd name="connsiteY14" fmla="*/ 395891 h 944531"/>
                    <a:gd name="connsiteX15" fmla="*/ 401992 w 3102620"/>
                    <a:gd name="connsiteY15" fmla="*/ 408083 h 944531"/>
                    <a:gd name="connsiteX16" fmla="*/ 511720 w 3102620"/>
                    <a:gd name="connsiteY16" fmla="*/ 481235 h 944531"/>
                    <a:gd name="connsiteX17" fmla="*/ 597064 w 3102620"/>
                    <a:gd name="connsiteY17" fmla="*/ 517811 h 944531"/>
                    <a:gd name="connsiteX18" fmla="*/ 718984 w 3102620"/>
                    <a:gd name="connsiteY18" fmla="*/ 554387 h 944531"/>
                    <a:gd name="connsiteX19" fmla="*/ 840904 w 3102620"/>
                    <a:gd name="connsiteY19" fmla="*/ 578771 h 944531"/>
                    <a:gd name="connsiteX20" fmla="*/ 877480 w 3102620"/>
                    <a:gd name="connsiteY20" fmla="*/ 590963 h 944531"/>
                    <a:gd name="connsiteX21" fmla="*/ 926248 w 3102620"/>
                    <a:gd name="connsiteY21" fmla="*/ 603155 h 944531"/>
                    <a:gd name="connsiteX22" fmla="*/ 975016 w 3102620"/>
                    <a:gd name="connsiteY22" fmla="*/ 627539 h 944531"/>
                    <a:gd name="connsiteX23" fmla="*/ 1060360 w 3102620"/>
                    <a:gd name="connsiteY23" fmla="*/ 639731 h 944531"/>
                    <a:gd name="connsiteX24" fmla="*/ 1255432 w 3102620"/>
                    <a:gd name="connsiteY24" fmla="*/ 664115 h 944531"/>
                    <a:gd name="connsiteX25" fmla="*/ 1316392 w 3102620"/>
                    <a:gd name="connsiteY25" fmla="*/ 688499 h 944531"/>
                    <a:gd name="connsiteX26" fmla="*/ 1645576 w 3102620"/>
                    <a:gd name="connsiteY26" fmla="*/ 822611 h 944531"/>
                    <a:gd name="connsiteX27" fmla="*/ 2121064 w 3102620"/>
                    <a:gd name="connsiteY27" fmla="*/ 846995 h 944531"/>
                    <a:gd name="connsiteX28" fmla="*/ 2499016 w 3102620"/>
                    <a:gd name="connsiteY28" fmla="*/ 883571 h 944531"/>
                    <a:gd name="connsiteX29" fmla="*/ 2559976 w 3102620"/>
                    <a:gd name="connsiteY29" fmla="*/ 907955 h 944531"/>
                    <a:gd name="connsiteX30" fmla="*/ 2706280 w 3102620"/>
                    <a:gd name="connsiteY30" fmla="*/ 944531 h 944531"/>
                    <a:gd name="connsiteX31" fmla="*/ 2950120 w 3102620"/>
                    <a:gd name="connsiteY31" fmla="*/ 895763 h 944531"/>
                    <a:gd name="connsiteX32" fmla="*/ 2986696 w 3102620"/>
                    <a:gd name="connsiteY32" fmla="*/ 883571 h 944531"/>
                    <a:gd name="connsiteX33" fmla="*/ 3096424 w 3102620"/>
                    <a:gd name="connsiteY33" fmla="*/ 834803 h 944531"/>
                    <a:gd name="connsiteX34" fmla="*/ 3047656 w 3102620"/>
                    <a:gd name="connsiteY34" fmla="*/ 798227 h 944531"/>
                    <a:gd name="connsiteX35" fmla="*/ 2962312 w 3102620"/>
                    <a:gd name="connsiteY35" fmla="*/ 761651 h 944531"/>
                    <a:gd name="connsiteX36" fmla="*/ 2925736 w 3102620"/>
                    <a:gd name="connsiteY36" fmla="*/ 725075 h 944531"/>
                    <a:gd name="connsiteX37" fmla="*/ 2876968 w 3102620"/>
                    <a:gd name="connsiteY37" fmla="*/ 700691 h 944531"/>
                    <a:gd name="connsiteX38" fmla="*/ 2803816 w 3102620"/>
                    <a:gd name="connsiteY38" fmla="*/ 651923 h 944531"/>
                    <a:gd name="connsiteX39" fmla="*/ 2681896 w 3102620"/>
                    <a:gd name="connsiteY39" fmla="*/ 615347 h 944531"/>
                    <a:gd name="connsiteX40" fmla="*/ 2523400 w 3102620"/>
                    <a:gd name="connsiteY40" fmla="*/ 566579 h 944531"/>
                    <a:gd name="connsiteX41" fmla="*/ 2486824 w 3102620"/>
                    <a:gd name="connsiteY41" fmla="*/ 542195 h 944531"/>
                    <a:gd name="connsiteX42" fmla="*/ 2425864 w 3102620"/>
                    <a:gd name="connsiteY42" fmla="*/ 530003 h 944531"/>
                    <a:gd name="connsiteX43" fmla="*/ 2316136 w 3102620"/>
                    <a:gd name="connsiteY43" fmla="*/ 481235 h 944531"/>
                    <a:gd name="connsiteX44" fmla="*/ 2279560 w 3102620"/>
                    <a:gd name="connsiteY44" fmla="*/ 456851 h 944531"/>
                    <a:gd name="connsiteX45" fmla="*/ 2230792 w 3102620"/>
                    <a:gd name="connsiteY45" fmla="*/ 432467 h 944531"/>
                    <a:gd name="connsiteX46" fmla="*/ 2157640 w 3102620"/>
                    <a:gd name="connsiteY46" fmla="*/ 408083 h 944531"/>
                    <a:gd name="connsiteX47" fmla="*/ 2108872 w 3102620"/>
                    <a:gd name="connsiteY47" fmla="*/ 383699 h 944531"/>
                    <a:gd name="connsiteX48" fmla="*/ 2011336 w 3102620"/>
                    <a:gd name="connsiteY48" fmla="*/ 359315 h 944531"/>
                    <a:gd name="connsiteX49" fmla="*/ 1925992 w 3102620"/>
                    <a:gd name="connsiteY49" fmla="*/ 310547 h 944531"/>
                    <a:gd name="connsiteX50" fmla="*/ 1840648 w 3102620"/>
                    <a:gd name="connsiteY50" fmla="*/ 286163 h 944531"/>
                    <a:gd name="connsiteX51" fmla="*/ 1804072 w 3102620"/>
                    <a:gd name="connsiteY51" fmla="*/ 261779 h 944531"/>
                    <a:gd name="connsiteX52" fmla="*/ 1267624 w 3102620"/>
                    <a:gd name="connsiteY52" fmla="*/ 213011 h 944531"/>
                    <a:gd name="connsiteX53" fmla="*/ 987208 w 3102620"/>
                    <a:gd name="connsiteY53" fmla="*/ 164243 h 944531"/>
                    <a:gd name="connsiteX54" fmla="*/ 694600 w 3102620"/>
                    <a:gd name="connsiteY54" fmla="*/ 139859 h 944531"/>
                    <a:gd name="connsiteX55" fmla="*/ 450760 w 3102620"/>
                    <a:gd name="connsiteY55" fmla="*/ 66707 h 944531"/>
                    <a:gd name="connsiteX56" fmla="*/ 328840 w 3102620"/>
                    <a:gd name="connsiteY56" fmla="*/ 42323 h 944531"/>
                    <a:gd name="connsiteX57" fmla="*/ 280072 w 3102620"/>
                    <a:gd name="connsiteY57" fmla="*/ 5747 h 944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102620" h="944531">
                      <a:moveTo>
                        <a:pt x="280072" y="5747"/>
                      </a:moveTo>
                      <a:lnTo>
                        <a:pt x="280072" y="5747"/>
                      </a:lnTo>
                      <a:cubicBezTo>
                        <a:pt x="247560" y="22003"/>
                        <a:pt x="215946" y="40196"/>
                        <a:pt x="182536" y="54515"/>
                      </a:cubicBezTo>
                      <a:cubicBezTo>
                        <a:pt x="158911" y="64640"/>
                        <a:pt x="109384" y="78899"/>
                        <a:pt x="109384" y="78899"/>
                      </a:cubicBezTo>
                      <a:cubicBezTo>
                        <a:pt x="89064" y="70771"/>
                        <a:pt x="67999" y="64302"/>
                        <a:pt x="48424" y="54515"/>
                      </a:cubicBezTo>
                      <a:cubicBezTo>
                        <a:pt x="35318" y="47962"/>
                        <a:pt x="22209" y="19770"/>
                        <a:pt x="11848" y="30131"/>
                      </a:cubicBezTo>
                      <a:cubicBezTo>
                        <a:pt x="0" y="41979"/>
                        <a:pt x="19437" y="62787"/>
                        <a:pt x="24040" y="78899"/>
                      </a:cubicBezTo>
                      <a:cubicBezTo>
                        <a:pt x="27571" y="91256"/>
                        <a:pt x="32701" y="103118"/>
                        <a:pt x="36232" y="115475"/>
                      </a:cubicBezTo>
                      <a:cubicBezTo>
                        <a:pt x="40835" y="131587"/>
                        <a:pt x="43821" y="148131"/>
                        <a:pt x="48424" y="164243"/>
                      </a:cubicBezTo>
                      <a:cubicBezTo>
                        <a:pt x="51955" y="176600"/>
                        <a:pt x="53487" y="190126"/>
                        <a:pt x="60616" y="200819"/>
                      </a:cubicBezTo>
                      <a:cubicBezTo>
                        <a:pt x="70180" y="215165"/>
                        <a:pt x="85000" y="225203"/>
                        <a:pt x="97192" y="237395"/>
                      </a:cubicBezTo>
                      <a:cubicBezTo>
                        <a:pt x="102953" y="260439"/>
                        <a:pt x="108821" y="307147"/>
                        <a:pt x="133768" y="322739"/>
                      </a:cubicBezTo>
                      <a:cubicBezTo>
                        <a:pt x="155564" y="336362"/>
                        <a:pt x="182536" y="338995"/>
                        <a:pt x="206920" y="347123"/>
                      </a:cubicBezTo>
                      <a:cubicBezTo>
                        <a:pt x="219112" y="351187"/>
                        <a:pt x="231564" y="354542"/>
                        <a:pt x="243496" y="359315"/>
                      </a:cubicBezTo>
                      <a:cubicBezTo>
                        <a:pt x="262142" y="366773"/>
                        <a:pt x="315548" y="389520"/>
                        <a:pt x="341032" y="395891"/>
                      </a:cubicBezTo>
                      <a:cubicBezTo>
                        <a:pt x="361136" y="400917"/>
                        <a:pt x="381672" y="404019"/>
                        <a:pt x="401992" y="408083"/>
                      </a:cubicBezTo>
                      <a:cubicBezTo>
                        <a:pt x="438568" y="432467"/>
                        <a:pt x="473407" y="459684"/>
                        <a:pt x="511720" y="481235"/>
                      </a:cubicBezTo>
                      <a:cubicBezTo>
                        <a:pt x="538696" y="496409"/>
                        <a:pt x="568176" y="506700"/>
                        <a:pt x="597064" y="517811"/>
                      </a:cubicBezTo>
                      <a:cubicBezTo>
                        <a:pt x="630757" y="530770"/>
                        <a:pt x="681368" y="546864"/>
                        <a:pt x="718984" y="554387"/>
                      </a:cubicBezTo>
                      <a:cubicBezTo>
                        <a:pt x="798820" y="570354"/>
                        <a:pt x="774826" y="559892"/>
                        <a:pt x="840904" y="578771"/>
                      </a:cubicBezTo>
                      <a:cubicBezTo>
                        <a:pt x="853261" y="582302"/>
                        <a:pt x="865123" y="587432"/>
                        <a:pt x="877480" y="590963"/>
                      </a:cubicBezTo>
                      <a:cubicBezTo>
                        <a:pt x="893592" y="595566"/>
                        <a:pt x="910559" y="597271"/>
                        <a:pt x="926248" y="603155"/>
                      </a:cubicBezTo>
                      <a:cubicBezTo>
                        <a:pt x="943266" y="609537"/>
                        <a:pt x="957482" y="622757"/>
                        <a:pt x="975016" y="627539"/>
                      </a:cubicBezTo>
                      <a:cubicBezTo>
                        <a:pt x="1002740" y="635100"/>
                        <a:pt x="1031820" y="636373"/>
                        <a:pt x="1060360" y="639731"/>
                      </a:cubicBezTo>
                      <a:cubicBezTo>
                        <a:pt x="1259624" y="663174"/>
                        <a:pt x="1110068" y="639888"/>
                        <a:pt x="1255432" y="664115"/>
                      </a:cubicBezTo>
                      <a:cubicBezTo>
                        <a:pt x="1275752" y="672243"/>
                        <a:pt x="1297179" y="678019"/>
                        <a:pt x="1316392" y="688499"/>
                      </a:cubicBezTo>
                      <a:cubicBezTo>
                        <a:pt x="1450367" y="761576"/>
                        <a:pt x="1404807" y="806560"/>
                        <a:pt x="1645576" y="822611"/>
                      </a:cubicBezTo>
                      <a:cubicBezTo>
                        <a:pt x="1925860" y="841297"/>
                        <a:pt x="1767414" y="832260"/>
                        <a:pt x="2121064" y="846995"/>
                      </a:cubicBezTo>
                      <a:cubicBezTo>
                        <a:pt x="2247048" y="859187"/>
                        <a:pt x="2373647" y="866159"/>
                        <a:pt x="2499016" y="883571"/>
                      </a:cubicBezTo>
                      <a:cubicBezTo>
                        <a:pt x="2520693" y="886582"/>
                        <a:pt x="2539214" y="901034"/>
                        <a:pt x="2559976" y="907955"/>
                      </a:cubicBezTo>
                      <a:cubicBezTo>
                        <a:pt x="2627649" y="930513"/>
                        <a:pt x="2642641" y="931803"/>
                        <a:pt x="2706280" y="944531"/>
                      </a:cubicBezTo>
                      <a:cubicBezTo>
                        <a:pt x="2869871" y="919363"/>
                        <a:pt x="2826745" y="932776"/>
                        <a:pt x="2950120" y="895763"/>
                      </a:cubicBezTo>
                      <a:cubicBezTo>
                        <a:pt x="2962430" y="892070"/>
                        <a:pt x="2975201" y="889318"/>
                        <a:pt x="2986696" y="883571"/>
                      </a:cubicBezTo>
                      <a:cubicBezTo>
                        <a:pt x="3102620" y="825609"/>
                        <a:pt x="2907699" y="897711"/>
                        <a:pt x="3096424" y="834803"/>
                      </a:cubicBezTo>
                      <a:cubicBezTo>
                        <a:pt x="3080168" y="822611"/>
                        <a:pt x="3065299" y="808309"/>
                        <a:pt x="3047656" y="798227"/>
                      </a:cubicBezTo>
                      <a:cubicBezTo>
                        <a:pt x="2968059" y="752743"/>
                        <a:pt x="3059031" y="830736"/>
                        <a:pt x="2962312" y="761651"/>
                      </a:cubicBezTo>
                      <a:cubicBezTo>
                        <a:pt x="2948282" y="751629"/>
                        <a:pt x="2939766" y="735097"/>
                        <a:pt x="2925736" y="725075"/>
                      </a:cubicBezTo>
                      <a:cubicBezTo>
                        <a:pt x="2910947" y="714511"/>
                        <a:pt x="2892553" y="710042"/>
                        <a:pt x="2876968" y="700691"/>
                      </a:cubicBezTo>
                      <a:cubicBezTo>
                        <a:pt x="2851838" y="685613"/>
                        <a:pt x="2831618" y="661190"/>
                        <a:pt x="2803816" y="651923"/>
                      </a:cubicBezTo>
                      <a:cubicBezTo>
                        <a:pt x="2739172" y="630375"/>
                        <a:pt x="2779597" y="643262"/>
                        <a:pt x="2681896" y="615347"/>
                      </a:cubicBezTo>
                      <a:cubicBezTo>
                        <a:pt x="2596380" y="558336"/>
                        <a:pt x="2700575" y="621094"/>
                        <a:pt x="2523400" y="566579"/>
                      </a:cubicBezTo>
                      <a:cubicBezTo>
                        <a:pt x="2509395" y="562270"/>
                        <a:pt x="2500544" y="547340"/>
                        <a:pt x="2486824" y="542195"/>
                      </a:cubicBezTo>
                      <a:cubicBezTo>
                        <a:pt x="2467421" y="534919"/>
                        <a:pt x="2446184" y="534067"/>
                        <a:pt x="2425864" y="530003"/>
                      </a:cubicBezTo>
                      <a:cubicBezTo>
                        <a:pt x="2343088" y="474819"/>
                        <a:pt x="2446716" y="539270"/>
                        <a:pt x="2316136" y="481235"/>
                      </a:cubicBezTo>
                      <a:cubicBezTo>
                        <a:pt x="2302746" y="475284"/>
                        <a:pt x="2292282" y="464121"/>
                        <a:pt x="2279560" y="456851"/>
                      </a:cubicBezTo>
                      <a:cubicBezTo>
                        <a:pt x="2263780" y="447834"/>
                        <a:pt x="2247667" y="439217"/>
                        <a:pt x="2230792" y="432467"/>
                      </a:cubicBezTo>
                      <a:cubicBezTo>
                        <a:pt x="2206927" y="422921"/>
                        <a:pt x="2181505" y="417629"/>
                        <a:pt x="2157640" y="408083"/>
                      </a:cubicBezTo>
                      <a:cubicBezTo>
                        <a:pt x="2140765" y="401333"/>
                        <a:pt x="2126114" y="389446"/>
                        <a:pt x="2108872" y="383699"/>
                      </a:cubicBezTo>
                      <a:cubicBezTo>
                        <a:pt x="2077079" y="373101"/>
                        <a:pt x="2043848" y="367443"/>
                        <a:pt x="2011336" y="359315"/>
                      </a:cubicBezTo>
                      <a:cubicBezTo>
                        <a:pt x="1982086" y="339815"/>
                        <a:pt x="1960023" y="322922"/>
                        <a:pt x="1925992" y="310547"/>
                      </a:cubicBezTo>
                      <a:cubicBezTo>
                        <a:pt x="1898187" y="300436"/>
                        <a:pt x="1869096" y="294291"/>
                        <a:pt x="1840648" y="286163"/>
                      </a:cubicBezTo>
                      <a:cubicBezTo>
                        <a:pt x="1828456" y="278035"/>
                        <a:pt x="1817843" y="266787"/>
                        <a:pt x="1804072" y="261779"/>
                      </a:cubicBezTo>
                      <a:cubicBezTo>
                        <a:pt x="1652792" y="206768"/>
                        <a:pt x="1353433" y="217778"/>
                        <a:pt x="1267624" y="213011"/>
                      </a:cubicBezTo>
                      <a:cubicBezTo>
                        <a:pt x="1170263" y="193539"/>
                        <a:pt x="1087389" y="175073"/>
                        <a:pt x="987208" y="164243"/>
                      </a:cubicBezTo>
                      <a:cubicBezTo>
                        <a:pt x="889901" y="153723"/>
                        <a:pt x="792136" y="147987"/>
                        <a:pt x="694600" y="139859"/>
                      </a:cubicBezTo>
                      <a:cubicBezTo>
                        <a:pt x="601688" y="108888"/>
                        <a:pt x="562418" y="94622"/>
                        <a:pt x="450760" y="66707"/>
                      </a:cubicBezTo>
                      <a:cubicBezTo>
                        <a:pt x="410553" y="56655"/>
                        <a:pt x="369480" y="50451"/>
                        <a:pt x="328840" y="42323"/>
                      </a:cubicBezTo>
                      <a:cubicBezTo>
                        <a:pt x="286517" y="0"/>
                        <a:pt x="288200" y="11843"/>
                        <a:pt x="280072" y="5747"/>
                      </a:cubicBezTo>
                      <a:close/>
                    </a:path>
                  </a:pathLst>
                </a:custGeom>
                <a:solidFill>
                  <a:srgbClr val="EEE9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9" name="Группа 18"/>
            <p:cNvGrpSpPr/>
            <p:nvPr/>
          </p:nvGrpSpPr>
          <p:grpSpPr>
            <a:xfrm>
              <a:off x="3851920" y="1988840"/>
              <a:ext cx="2592288" cy="1512168"/>
              <a:chOff x="3851920" y="1988840"/>
              <a:chExt cx="2592288" cy="1512168"/>
            </a:xfrm>
          </p:grpSpPr>
          <p:pic>
            <p:nvPicPr>
              <p:cNvPr id="20" name="Picture 2" descr="D:\мои документы\олимпиада\item_5062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-8000" contrast="13000"/>
              </a:blip>
              <a:srcRect/>
              <a:stretch>
                <a:fillRect/>
              </a:stretch>
            </p:blipFill>
            <p:spPr bwMode="auto">
              <a:xfrm rot="20365408">
                <a:off x="3851920" y="2060848"/>
                <a:ext cx="1603741" cy="1440160"/>
              </a:xfrm>
              <a:prstGeom prst="rect">
                <a:avLst/>
              </a:prstGeom>
              <a:noFill/>
            </p:spPr>
          </p:pic>
          <p:pic>
            <p:nvPicPr>
              <p:cNvPr id="21" name="Picture 3" descr="D:\мои документы\олимпиада\item_5063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8000" contrast="13000"/>
              </a:blip>
              <a:srcRect/>
              <a:stretch>
                <a:fillRect/>
              </a:stretch>
            </p:blipFill>
            <p:spPr bwMode="auto">
              <a:xfrm flipH="1">
                <a:off x="5220072" y="1988840"/>
                <a:ext cx="1224136" cy="108213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Прямоугольник 21"/>
          <p:cNvSpPr/>
          <p:nvPr/>
        </p:nvSpPr>
        <p:spPr>
          <a:xfrm>
            <a:off x="1214414" y="1214422"/>
            <a:ext cx="6500858" cy="3429024"/>
          </a:xfrm>
          <a:prstGeom prst="rect">
            <a:avLst/>
          </a:prstGeom>
          <a:solidFill>
            <a:srgbClr val="FFC000"/>
          </a:solidFill>
          <a:ln w="1016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95936" y="47667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 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7856" y="2564904"/>
            <a:ext cx="97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 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3174" y="200024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 -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? м</a:t>
            </a:r>
            <a:r>
              <a:rPr lang="ru-RU" sz="5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7" name="Picture 4" descr="C:\Documents and Settings\PortablePC\Рабочий стол\олимпиада\символы олимпиады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4797152"/>
            <a:ext cx="30053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9" name="TextBox 28"/>
          <p:cNvSpPr txBox="1"/>
          <p:nvPr/>
        </p:nvSpPr>
        <p:spPr>
          <a:xfrm>
            <a:off x="3707904" y="486916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 = 12 * 8 = 96 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67544" y="188640"/>
            <a:ext cx="1008112" cy="936104"/>
            <a:chOff x="285720" y="285728"/>
            <a:chExt cx="1428760" cy="1357322"/>
          </a:xfrm>
        </p:grpSpPr>
        <p:sp>
          <p:nvSpPr>
            <p:cNvPr id="32" name="Овал 31"/>
            <p:cNvSpPr/>
            <p:nvPr/>
          </p:nvSpPr>
          <p:spPr>
            <a:xfrm>
              <a:off x="285720" y="285728"/>
              <a:ext cx="1428760" cy="1357322"/>
            </a:xfrm>
            <a:prstGeom prst="ellipse">
              <a:avLst/>
            </a:prstGeom>
            <a:solidFill>
              <a:srgbClr val="0070C0"/>
            </a:solidFill>
            <a:ln w="5080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5-конечная звезда 32"/>
            <p:cNvSpPr/>
            <p:nvPr/>
          </p:nvSpPr>
          <p:spPr>
            <a:xfrm>
              <a:off x="428596" y="571480"/>
              <a:ext cx="571504" cy="571504"/>
            </a:xfrm>
            <a:prstGeom prst="star5">
              <a:avLst>
                <a:gd name="adj" fmla="val 28746"/>
                <a:gd name="hf" fmla="val 105146"/>
                <a:gd name="vf" fmla="val 1105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5-конечная звезда 33"/>
            <p:cNvSpPr/>
            <p:nvPr/>
          </p:nvSpPr>
          <p:spPr>
            <a:xfrm>
              <a:off x="928662" y="785794"/>
              <a:ext cx="571504" cy="571504"/>
            </a:xfrm>
            <a:prstGeom prst="star5">
              <a:avLst>
                <a:gd name="adj" fmla="val 28746"/>
                <a:gd name="hf" fmla="val 105146"/>
                <a:gd name="vf" fmla="val 1105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14744" y="5429264"/>
            <a:ext cx="50069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площадь катка – 96 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29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1500174"/>
            <a:ext cx="8496944" cy="50971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19075" cmpd="tri">
            <a:solidFill>
              <a:srgbClr val="002060"/>
            </a:solidFill>
          </a:ln>
          <a:effectLst>
            <a:outerShdw blurRad="50800"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Лена\sport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5805264"/>
            <a:ext cx="576064" cy="518458"/>
          </a:xfrm>
          <a:prstGeom prst="rect">
            <a:avLst/>
          </a:prstGeom>
          <a:noFill/>
        </p:spPr>
      </p:pic>
      <p:pic>
        <p:nvPicPr>
          <p:cNvPr id="1026" name="Picture 2" descr="C:\Лена\268_image_b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27656" flipH="1">
            <a:off x="5240173" y="998928"/>
            <a:ext cx="4032448" cy="3695518"/>
          </a:xfrm>
          <a:prstGeom prst="rect">
            <a:avLst/>
          </a:prstGeom>
          <a:noFill/>
        </p:spPr>
      </p:pic>
      <p:pic>
        <p:nvPicPr>
          <p:cNvPr id="1027" name="Picture 3" descr="C:\Лена\clp363496.png"/>
          <p:cNvPicPr>
            <a:picLocks noChangeAspect="1" noChangeArrowheads="1"/>
          </p:cNvPicPr>
          <p:nvPr/>
        </p:nvPicPr>
        <p:blipFill>
          <a:blip r:embed="rId5" cstate="email">
            <a:lum bright="-16000"/>
          </a:blip>
          <a:srcRect/>
          <a:stretch>
            <a:fillRect/>
          </a:stretch>
        </p:blipFill>
        <p:spPr bwMode="auto">
          <a:xfrm>
            <a:off x="3143240" y="3857628"/>
            <a:ext cx="3509012" cy="2607390"/>
          </a:xfrm>
          <a:prstGeom prst="rect">
            <a:avLst/>
          </a:prstGeom>
          <a:noFill/>
        </p:spPr>
      </p:pic>
      <p:pic>
        <p:nvPicPr>
          <p:cNvPr id="1028" name="Picture 4" descr="C:\Лена\gif_hockeyplayer7.png"/>
          <p:cNvPicPr>
            <a:picLocks noChangeAspect="1" noChangeArrowheads="1"/>
          </p:cNvPicPr>
          <p:nvPr/>
        </p:nvPicPr>
        <p:blipFill>
          <a:blip r:embed="rId6" cstate="email">
            <a:lum bright="-14000"/>
          </a:blip>
          <a:srcRect/>
          <a:stretch>
            <a:fillRect/>
          </a:stretch>
        </p:blipFill>
        <p:spPr bwMode="auto">
          <a:xfrm>
            <a:off x="500034" y="1928802"/>
            <a:ext cx="4066392" cy="30497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357166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spc="3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4400" b="1" spc="3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Ольга\Desktop\olimpiada.png"/>
          <p:cNvPicPr>
            <a:picLocks noChangeAspect="1" noChangeArrowheads="1"/>
          </p:cNvPicPr>
          <p:nvPr/>
        </p:nvPicPr>
        <p:blipFill>
          <a:blip r:embed="rId7" cstate="email">
            <a:lum bright="-21000"/>
          </a:blip>
          <a:srcRect/>
          <a:stretch>
            <a:fillRect/>
          </a:stretch>
        </p:blipFill>
        <p:spPr bwMode="auto">
          <a:xfrm>
            <a:off x="3786182" y="428604"/>
            <a:ext cx="1875628" cy="782322"/>
          </a:xfrm>
          <a:prstGeom prst="rect">
            <a:avLst/>
          </a:prstGeom>
          <a:noFill/>
        </p:spPr>
      </p:pic>
      <p:pic>
        <p:nvPicPr>
          <p:cNvPr id="12" name="Rossia_Ole_ole_o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0003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2104 L 0.31493 -0.4574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1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vrain-st.cdn.ngenix.net/media/upload/images/quicksync/2015_02_05/legko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6072206"/>
            <a:ext cx="6572250" cy="666749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628800"/>
            <a:ext cx="3528392" cy="23042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Закончи фразу: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 узнал(а)…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 понравилось…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Было трудно…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57290" y="0"/>
            <a:ext cx="6858048" cy="3143248"/>
            <a:chOff x="1357290" y="0"/>
            <a:chExt cx="6858048" cy="3143248"/>
          </a:xfrm>
        </p:grpSpPr>
        <p:sp>
          <p:nvSpPr>
            <p:cNvPr id="6" name="Блок-схема: перфолента 5"/>
            <p:cNvSpPr/>
            <p:nvPr/>
          </p:nvSpPr>
          <p:spPr>
            <a:xfrm>
              <a:off x="1357290" y="0"/>
              <a:ext cx="6858048" cy="3143248"/>
            </a:xfrm>
            <a:prstGeom prst="flowChartPunchedTape">
              <a:avLst/>
            </a:prstGeom>
            <a:solidFill>
              <a:schemeClr val="bg1"/>
            </a:solidFill>
            <a:ln w="1016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Всем спасибо за  внимание !</a:t>
              </a:r>
            </a:p>
          </p:txBody>
        </p:sp>
        <p:pic>
          <p:nvPicPr>
            <p:cNvPr id="7" name="Picture 3" descr="C:\Users\Ольга\Desktop\olimpiada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715008" y="285728"/>
              <a:ext cx="1875628" cy="782322"/>
            </a:xfrm>
            <a:prstGeom prst="rect">
              <a:avLst/>
            </a:prstGeom>
            <a:noFill/>
          </p:spPr>
        </p:pic>
      </p:grpSp>
      <p:pic>
        <p:nvPicPr>
          <p:cNvPr id="11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71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9116" y="260648"/>
            <a:ext cx="2934884" cy="12241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635798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Возникновение  Олимпийских  игр.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Documents and Settings\Evolution\Мои документы\ReceivedFiles\Ann-Baby\olimpgames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268760"/>
            <a:ext cx="1961316" cy="281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5" name="Picture 8" descr="E:\Documents and Settings\Evolution\Мои документы\ReceivedFiles\Ann-Baby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1412776"/>
            <a:ext cx="2160240" cy="264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980728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Олимпийские игры возникли в Древней Греции. Легенды утверждают, что в Олимпии  состоялись   соревнования по бегу. И будто бы их организовал сам Зевс. Даже если шли войны, то их прекращали на время игр. Перед состязаниями каждый атлет давал клятву соблюдать правила честной спортивной борьбы.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E:\Documents and Settings\Evolution\Мои документы\ReceivedFiles\Ann-Baby\olimpgames6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4221088"/>
            <a:ext cx="3600400" cy="244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1" name="Picture 6" descr="Олим"/>
          <p:cNvPicPr>
            <a:picLocks noChangeAspect="1" noChangeArrowheads="1"/>
          </p:cNvPicPr>
          <p:nvPr/>
        </p:nvPicPr>
        <p:blipFill>
          <a:blip r:embed="rId6" cstate="email">
            <a:lum bright="-4000" contrast="2000"/>
          </a:blip>
          <a:srcRect/>
          <a:stretch>
            <a:fillRect/>
          </a:stretch>
        </p:blipFill>
        <p:spPr bwMode="auto">
          <a:xfrm>
            <a:off x="4644008" y="4160762"/>
            <a:ext cx="3600400" cy="253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404664"/>
            <a:ext cx="2181630" cy="90995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состязаний в Олимпии  удостаивался венка из ветвей священного оливкового дерева, чести, почета. Им воздвигали  статуи, чеканили монеты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1342" y="500042"/>
            <a:ext cx="5904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Возникновение  Олимпийских  игр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S1896-ML1"/>
          <p:cNvPicPr>
            <a:picLocks noChangeAspect="1" noChangeArrowheads="1"/>
          </p:cNvPicPr>
          <p:nvPr/>
        </p:nvPicPr>
        <p:blipFill>
          <a:blip r:embed="rId3" cstate="email">
            <a:lum bright="-5000" contrast="21000"/>
          </a:blip>
          <a:srcRect/>
          <a:stretch>
            <a:fillRect/>
          </a:stretch>
        </p:blipFill>
        <p:spPr bwMode="auto">
          <a:xfrm>
            <a:off x="500034" y="3214686"/>
            <a:ext cx="2705524" cy="27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4" descr="S1896-ML2"/>
          <p:cNvPicPr>
            <a:picLocks noChangeAspect="1" noChangeArrowheads="1"/>
          </p:cNvPicPr>
          <p:nvPr/>
        </p:nvPicPr>
        <p:blipFill>
          <a:blip r:embed="rId4" cstate="email">
            <a:lum bright="-10000" contrast="14000"/>
          </a:blip>
          <a:srcRect/>
          <a:stretch>
            <a:fillRect/>
          </a:stretch>
        </p:blipFill>
        <p:spPr bwMode="auto">
          <a:xfrm>
            <a:off x="6156176" y="3356992"/>
            <a:ext cx="2603688" cy="26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 descr="http://www.sfakia-crete.com/sfakia-crete/kotinos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2571744"/>
            <a:ext cx="2736304" cy="2570688"/>
          </a:xfrm>
          <a:prstGeom prst="rect">
            <a:avLst/>
          </a:prstGeom>
          <a:noFill/>
        </p:spPr>
      </p:pic>
      <p:pic>
        <p:nvPicPr>
          <p:cNvPr id="10" name="Picture 3" descr="S1896-ML1"/>
          <p:cNvPicPr>
            <a:picLocks noChangeAspect="1" noChangeArrowheads="1"/>
          </p:cNvPicPr>
          <p:nvPr/>
        </p:nvPicPr>
        <p:blipFill>
          <a:blip r:embed="rId3" cstate="email">
            <a:lum bright="-5000" contrast="21000"/>
          </a:blip>
          <a:srcRect/>
          <a:stretch>
            <a:fillRect/>
          </a:stretch>
        </p:blipFill>
        <p:spPr bwMode="auto">
          <a:xfrm>
            <a:off x="467544" y="3212976"/>
            <a:ext cx="2705524" cy="27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c.pics.livejournal.com/petrakov_ac/32224836/123990/123990_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857232"/>
            <a:ext cx="6984776" cy="4069685"/>
          </a:xfrm>
          <a:prstGeom prst="rect">
            <a:avLst/>
          </a:prstGeom>
          <a:noFill/>
        </p:spPr>
      </p:pic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692696"/>
            <a:ext cx="8143932" cy="3396822"/>
          </a:xfrm>
          <a:prstGeom prst="rect">
            <a:avLst/>
          </a:prstGeom>
          <a:noFill/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357290" y="1357298"/>
            <a:ext cx="18573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Европа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714744" y="1285860"/>
            <a:ext cx="1650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Африка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6072198" y="1357298"/>
            <a:ext cx="184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714612" y="2857496"/>
            <a:ext cx="11063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Азия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857752" y="2857496"/>
            <a:ext cx="1714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5013176"/>
            <a:ext cx="8286808" cy="12144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Цвет колец в верхнем ряду — голубой для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Европы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чёрный для Африки, красный для 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Америки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в нижнем ряду — жёлтый для 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Азии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зелёный для 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Австралии. </a:t>
            </a:r>
            <a:endParaRPr kumimoji="0" lang="ru-RU" sz="2000" b="1" i="0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188640"/>
            <a:ext cx="6023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Олимпийская    символика</a:t>
            </a:r>
            <a:endParaRPr lang="ru-RU" sz="2800" b="1" spc="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gif"/>
          <p:cNvPicPr>
            <a:picLocks noChangeAspect="1"/>
          </p:cNvPicPr>
          <p:nvPr/>
        </p:nvPicPr>
        <p:blipFill>
          <a:blip r:embed="rId3" cstate="screen"/>
          <a:srcRect t="60494"/>
          <a:stretch>
            <a:fillRect/>
          </a:stretch>
        </p:blipFill>
        <p:spPr>
          <a:xfrm>
            <a:off x="7164288" y="2420888"/>
            <a:ext cx="1584176" cy="70536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928934"/>
          <a:ext cx="8568950" cy="3384374"/>
        </p:xfrm>
        <a:graphic>
          <a:graphicData uri="http://schemas.openxmlformats.org/drawingml/2006/table">
            <a:tbl>
              <a:tblPr/>
              <a:tblGrid>
                <a:gridCol w="1444151"/>
                <a:gridCol w="1444155"/>
                <a:gridCol w="1444155"/>
                <a:gridCol w="1444155"/>
                <a:gridCol w="1444155"/>
                <a:gridCol w="1348179"/>
              </a:tblGrid>
              <a:tr h="622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63 :9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</a:rPr>
                        <a:t>=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5523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21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sym typeface="Wingdings 2"/>
                        </a:rPr>
                        <a:t>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</a:rPr>
                        <a:t>= </a:t>
                      </a: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63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3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7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sym typeface="Wingdings 2"/>
                        </a:rPr>
                        <a:t>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3 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</a:rPr>
                        <a:t>=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 21</a:t>
                      </a:r>
                      <a:endParaRPr lang="ru-RU" sz="2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3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28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4= </a:t>
                      </a: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3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</a:rPr>
                        <a:t>14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sym typeface="Wingdings 2"/>
                        </a:rPr>
                        <a:t>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</a:rPr>
                        <a:t>=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</a:rPr>
                        <a:t>28</a:t>
                      </a:r>
                      <a:endParaRPr lang="ru-RU" sz="2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3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 Black" pitchFamily="34" charset="0"/>
                          <a:ea typeface="Calibri"/>
                        </a:rPr>
                        <a:t>7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sym typeface="Wingdings 2"/>
                        </a:rPr>
                        <a:t></a:t>
                      </a:r>
                      <a:r>
                        <a:rPr lang="ru-RU" sz="2400" b="1" dirty="0" smtClean="0">
                          <a:latin typeface="Arial Black" pitchFamily="34" charset="0"/>
                          <a:ea typeface="Calibri"/>
                        </a:rPr>
                        <a:t>2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</a:rPr>
                        <a:t>=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Black" pitchFamily="34" charset="0"/>
                          <a:ea typeface="Calibri"/>
                        </a:rPr>
                        <a:t>14</a:t>
                      </a:r>
                      <a:endParaRPr lang="ru-RU" sz="2400" b="1" dirty="0">
                        <a:latin typeface="Arial Black" pitchFamily="34" charset="0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9xf9rq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48264" y="476672"/>
            <a:ext cx="1981414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2032" y="61016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64432" y="6254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16832" y="64064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69232" y="655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21632" y="67112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74032" y="68636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26432" y="7016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85852" y="5786454"/>
            <a:ext cx="428628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86116" y="4714884"/>
            <a:ext cx="431478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57356" y="5286388"/>
            <a:ext cx="36004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86050" y="5286388"/>
            <a:ext cx="428628" cy="3571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43438" y="4143380"/>
            <a:ext cx="36004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43570" y="4143380"/>
            <a:ext cx="36004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43834" y="3286124"/>
            <a:ext cx="36004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43768" y="3571876"/>
            <a:ext cx="36004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15074" y="3571876"/>
            <a:ext cx="36004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57686" y="4714884"/>
            <a:ext cx="36004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572528" y="3286124"/>
            <a:ext cx="36004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611560" y="5301208"/>
            <a:ext cx="72008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8" grpId="0" animBg="1"/>
      <p:bldP spid="18" grpId="1" animBg="1"/>
      <p:bldP spid="20" grpId="0" animBg="1"/>
      <p:bldP spid="20" grpId="1" animBg="1"/>
      <p:bldP spid="20" grpId="2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5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Лена\1284459501.png"/>
          <p:cNvPicPr>
            <a:picLocks noChangeAspect="1" noChangeArrowheads="1"/>
          </p:cNvPicPr>
          <p:nvPr/>
        </p:nvPicPr>
        <p:blipFill>
          <a:blip r:embed="rId5" cstate="email">
            <a:lum bright="-4000" contrast="16000"/>
          </a:blip>
          <a:srcRect/>
          <a:stretch>
            <a:fillRect/>
          </a:stretch>
        </p:blipFill>
        <p:spPr bwMode="auto">
          <a:xfrm>
            <a:off x="5929322" y="4429132"/>
            <a:ext cx="2004814" cy="2004814"/>
          </a:xfrm>
          <a:prstGeom prst="rect">
            <a:avLst/>
          </a:prstGeom>
          <a:noFill/>
        </p:spPr>
      </p:pic>
      <p:pic>
        <p:nvPicPr>
          <p:cNvPr id="8" name="Picture 8" descr="C:\Лена\a19b941b76634ec2e9feaa29bbc0b22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38" y="4466625"/>
            <a:ext cx="1428760" cy="1905013"/>
          </a:xfrm>
          <a:prstGeom prst="rect">
            <a:avLst/>
          </a:prstGeom>
          <a:noFill/>
        </p:spPr>
      </p:pic>
      <p:pic>
        <p:nvPicPr>
          <p:cNvPr id="1031" name="Picture 7" descr="C:\Лена\c8ad1137598b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9124" y="4992376"/>
            <a:ext cx="1766689" cy="18656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142852"/>
            <a:ext cx="780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Кто из этих животных – талисманы Олимпиады в Сочи?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Лена\4.png"/>
          <p:cNvPicPr>
            <a:picLocks noChangeAspect="1" noChangeArrowheads="1"/>
          </p:cNvPicPr>
          <p:nvPr/>
        </p:nvPicPr>
        <p:blipFill>
          <a:blip r:embed="rId8" cstate="email">
            <a:lum bright="-16000" contrast="8000"/>
          </a:blip>
          <a:srcRect/>
          <a:stretch>
            <a:fillRect/>
          </a:stretch>
        </p:blipFill>
        <p:spPr bwMode="auto">
          <a:xfrm>
            <a:off x="-214346" y="3429000"/>
            <a:ext cx="1887088" cy="2032248"/>
          </a:xfrm>
          <a:prstGeom prst="rect">
            <a:avLst/>
          </a:prstGeom>
          <a:noFill/>
        </p:spPr>
      </p:pic>
      <p:pic>
        <p:nvPicPr>
          <p:cNvPr id="1029" name="Picture 5" descr="C:\Лена\3.png"/>
          <p:cNvPicPr>
            <a:picLocks noChangeAspect="1" noChangeArrowheads="1"/>
          </p:cNvPicPr>
          <p:nvPr/>
        </p:nvPicPr>
        <p:blipFill>
          <a:blip r:embed="rId9" cstate="email">
            <a:lum bright="-16000" contrast="16000"/>
          </a:blip>
          <a:srcRect/>
          <a:stretch>
            <a:fillRect/>
          </a:stretch>
        </p:blipFill>
        <p:spPr bwMode="auto">
          <a:xfrm>
            <a:off x="2428860" y="4572008"/>
            <a:ext cx="2236269" cy="2118005"/>
          </a:xfrm>
          <a:prstGeom prst="rect">
            <a:avLst/>
          </a:prstGeom>
          <a:noFill/>
        </p:spPr>
      </p:pic>
      <p:pic>
        <p:nvPicPr>
          <p:cNvPr id="1026" name="Picture 2" descr="C:\Лена\9e419927ea2c3e36976e50d4609c8f46.png"/>
          <p:cNvPicPr>
            <a:picLocks noChangeAspect="1" noChangeArrowheads="1"/>
          </p:cNvPicPr>
          <p:nvPr/>
        </p:nvPicPr>
        <p:blipFill>
          <a:blip r:embed="rId10" cstate="email">
            <a:lum bright="-17000"/>
          </a:blip>
          <a:srcRect/>
          <a:stretch>
            <a:fillRect/>
          </a:stretch>
        </p:blipFill>
        <p:spPr bwMode="auto">
          <a:xfrm>
            <a:off x="7113374" y="2571744"/>
            <a:ext cx="2030626" cy="253828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43702" y="2571745"/>
            <a:ext cx="1785950" cy="461665"/>
          </a:xfrm>
          <a:prstGeom prst="rect">
            <a:avLst/>
          </a:prstGeom>
          <a:solidFill>
            <a:srgbClr val="CC66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</a:rPr>
              <a:t>ЗАЙКА</a:t>
            </a:r>
            <a:endParaRPr lang="ru-RU" sz="24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2571744"/>
            <a:ext cx="1643074" cy="461665"/>
          </a:xfrm>
          <a:prstGeom prst="rect">
            <a:avLst/>
          </a:prstGeom>
          <a:solidFill>
            <a:srgbClr val="CC66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</a:rPr>
              <a:t>ЛЕОПАРД</a:t>
            </a:r>
            <a:endParaRPr lang="ru-RU" sz="2400" b="1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2857496"/>
            <a:ext cx="2786049" cy="461665"/>
          </a:xfrm>
          <a:prstGeom prst="rect">
            <a:avLst/>
          </a:prstGeom>
          <a:solidFill>
            <a:srgbClr val="CC66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</a:rPr>
              <a:t>БЕЛЫЙ  МИШКА</a:t>
            </a:r>
            <a:endParaRPr lang="ru-RU" sz="2400" b="1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3386E-6 L 0.73524 -0.420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7271E-6 L -0.18716 -0.593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2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93 L -0.38889 -0.311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1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Documents and Settings\PortablePC\Рабочий стол\олимпиада\символы олимпиады.jpg"/>
          <p:cNvPicPr>
            <a:picLocks noChangeAspect="1" noChangeArrowheads="1"/>
          </p:cNvPicPr>
          <p:nvPr/>
        </p:nvPicPr>
        <p:blipFill>
          <a:blip r:embed="rId2" cstate="email">
            <a:lum bright="-15000" contrast="17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Леопард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80528" y="3033453"/>
            <a:ext cx="3456384" cy="382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357686" y="1785926"/>
            <a:ext cx="4174754" cy="6338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</a:rPr>
              <a:t>(62+ 18) : 8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=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/>
              <a:ea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4929198"/>
            <a:ext cx="4286280" cy="6646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30+24) :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=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/>
              <a:ea typeface="Calibri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6" y="3857628"/>
            <a:ext cx="4286280" cy="6543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(40 + 16) :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 =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88" y="2643182"/>
            <a:ext cx="4286280" cy="7143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dirty="0">
              <a:solidFill>
                <a:schemeClr val="tx1"/>
              </a:solidFill>
              <a:latin typeface="Times New Roman"/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+ 27) :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=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00808"/>
            <a:ext cx="8640960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вычислить сумму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разделить ее на число.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984" y="1916832"/>
            <a:ext cx="1296144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6216" y="1916832"/>
            <a:ext cx="2160240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73016"/>
            <a:ext cx="8640960" cy="10801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pPr algn="just"/>
            <a:endParaRPr lang="ru-RU" sz="2800" b="1" dirty="0"/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Можно разделить на число каждое слагаемое и полученные  результаты  сложить.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0272" y="3645024"/>
            <a:ext cx="1872208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4149080"/>
            <a:ext cx="1656184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Леопа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06692"/>
            <a:ext cx="1944216" cy="215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Ольга\Desktop\olimpiad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88640"/>
            <a:ext cx="310752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7113aeb44e45e13da77a9fda6b9c1f9a7491f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307</Words>
  <Application>Microsoft Office PowerPoint</Application>
  <PresentationFormat>Экран (4:3)</PresentationFormat>
  <Paragraphs>87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Победитель состязаний в Олимпии  удостаивался венка из ветвей священного оливкового дерева, чести, почета. Им воздвигали  статуи, чеканили монеты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98</cp:revision>
  <dcterms:created xsi:type="dcterms:W3CDTF">2014-02-02T09:24:37Z</dcterms:created>
  <dcterms:modified xsi:type="dcterms:W3CDTF">2014-12-30T05:43:11Z</dcterms:modified>
</cp:coreProperties>
</file>