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3" r:id="rId4"/>
    <p:sldId id="261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ас\Desktop\принцессы феечки  пони\феечк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509120"/>
            <a:ext cx="2304256" cy="20148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C05A2A-54D6-428F-B145-C8CEEC487831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74005-17D8-47D0-9064-0889AD0721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 descr="блестки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1B90DA-D3D9-40E0-93F3-BCE38E44899A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DF1231-B6E4-4A02-AE96-A0DC8651B9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773185-1EA7-43D7-A446-8C57A2F3F34E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BA576-C37D-43CA-ACE2-7ECA0F94DC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alphaModFix amt="50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17F65A-B958-48EE-9D13-EA5AE83DFFA3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64295F-BCBB-48DA-AAFE-F7D1703010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alphaModFix amt="50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BF5E6E-A790-4244-AE4A-168BB58CBC3E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2524EB-F02D-4C2F-9FDC-B6EC171FD7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Picture 2" descr="C:\Users\Компас\Desktop\принцессы феечки  пони\феечка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236296" y="5229200"/>
            <a:ext cx="1656184" cy="144820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07C699-A799-4C00-B767-ABF71FE47FD3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8B038-54DB-4979-9F05-400B416984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F1783C-9887-47B7-B3DB-634640EB9662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63A60-B35C-4587-AACA-2730C40203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CCBDEB-19B7-49EF-9C31-BB70B9E88B53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999C3-8E6B-4BAA-9E10-A64FA98DE7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C4DA65-CB6D-4650-841C-191A5703FCBC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740E1-08F6-46FF-A5C7-C51339AD26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BB5A63-2DA9-46DE-AFB6-B4EBAC5D4BED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722A8-BF4F-46CC-87E3-9BFC3AD810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BCF47A-C1C9-41B8-8549-9787966DBBA7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EDF58-9E54-4845-9913-4EDC3E424A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70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F0F09A-1EE7-4437-B02D-C75DDA310920}" type="datetimeFigureOut">
              <a:rPr lang="ru-RU" smtClean="0"/>
              <a:pPr>
                <a:defRPr/>
              </a:pPr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882BC8-3DBE-41BC-AAB4-E30357D673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7504" y="6546171"/>
            <a:ext cx="14401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rgbClr val="C00000">
                <a:alpha val="70000"/>
              </a:srgb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communities.aspx?cat_no=13748&amp;d_no=222265&amp;ext=Attachment.aspx?Id=97001" TargetMode="External"/><Relationship Id="rId2" Type="http://schemas.openxmlformats.org/officeDocument/2006/relationships/hyperlink" Target="http://antalpiti.ru/oformlenie/kartinki/princessy-feechki-poni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204864"/>
            <a:ext cx="695456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cs typeface="Andalus" pitchFamily="18" charset="-78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1640" y="1772816"/>
            <a:ext cx="6696744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4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</a:t>
            </a:r>
          </a:p>
          <a:p>
            <a:pPr algn="ctr">
              <a:defRPr/>
            </a:pPr>
            <a:r>
              <a:rPr lang="ru-RU" sz="48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умножения восьми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3861048"/>
            <a:ext cx="489654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Анимированная </a:t>
            </a:r>
            <a:r>
              <a:rPr lang="ru-RU" sz="2800" b="1" dirty="0" err="1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rPr>
              <a:t>сорбонка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2053" name="TextBox 10"/>
          <p:cNvSpPr txBox="1">
            <a:spLocks noChangeArrowheads="1"/>
          </p:cNvSpPr>
          <p:nvPr/>
        </p:nvSpPr>
        <p:spPr bwMode="auto">
          <a:xfrm>
            <a:off x="2267744" y="5445224"/>
            <a:ext cx="51133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Автор – составитель: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учитель начальных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кумент 5">
            <a:hlinkClick r:id="" action="ppaction://hlinkshowjump?jump=lastslide" highlightClick="1"/>
          </p:cNvPr>
          <p:cNvSpPr/>
          <p:nvPr/>
        </p:nvSpPr>
        <p:spPr>
          <a:xfrm>
            <a:off x="179512" y="188640"/>
            <a:ext cx="360363" cy="503238"/>
          </a:xfrm>
          <a:prstGeom prst="actionButtonDocumen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04448" y="6165304"/>
            <a:ext cx="360362" cy="503238"/>
          </a:xfrm>
          <a:prstGeom prst="actionButtonForwardNex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188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«СОШ ст. Евсино»</a:t>
            </a:r>
          </a:p>
          <a:p>
            <a:pPr algn="ctr"/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Новосибирской области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04448" y="6165304"/>
            <a:ext cx="360362" cy="503238"/>
          </a:xfrm>
          <a:prstGeom prst="actionButtonForwardNex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476672"/>
            <a:ext cx="8352928" cy="33547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pPr algn="ctr">
              <a:defRPr/>
            </a:pPr>
            <a:endParaRPr lang="ru-RU" sz="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одной стороне карточки записан пример, а на другой – ответ.</a:t>
            </a:r>
          </a:p>
          <a:p>
            <a:pPr algn="just"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Вначале реши пример. После этого можешь проверить себя. Для этого нужно левой кнопкой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мыши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щёлкнуть по карточке.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7524328" y="6165304"/>
            <a:ext cx="1368425" cy="431800"/>
          </a:xfrm>
          <a:prstGeom prst="actionButtonBlank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ВЫХОД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94868" y="126744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16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389" y="126801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2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95736" y="1267470"/>
            <a:ext cx="1284288" cy="1285875"/>
          </a:xfrm>
          <a:prstGeom prst="roundRect">
            <a:avLst/>
          </a:prstGeom>
          <a:solidFill>
            <a:srgbClr val="FF0000">
              <a:alpha val="0"/>
            </a:srgb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4868" y="270760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56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5389" y="270817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7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95736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35028" y="126744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32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35549" y="126801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4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635599" y="126747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35028" y="270760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72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635549" y="270817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9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35599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75188" y="126744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64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75709" y="126801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8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75461" y="126747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075188" y="270760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48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75709" y="270817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6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075461" y="2708920"/>
            <a:ext cx="128428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515348" y="126744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15869" y="126801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5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15324" y="126747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15348" y="2707605"/>
            <a:ext cx="1285200" cy="128588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515869" y="2708176"/>
            <a:ext cx="1285200" cy="1285884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4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  <a:sym typeface="Symbol"/>
              </a:rPr>
              <a:t> 3</a:t>
            </a:r>
            <a:endParaRPr lang="ru-RU" sz="4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15324" y="2708920"/>
            <a:ext cx="1284287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7000" dirty="0">
              <a:solidFill>
                <a:prstClr val="white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120679" cy="725487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67544" y="1196975"/>
            <a:ext cx="8280920" cy="37766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Феи </a:t>
            </a:r>
            <a:r>
              <a:rPr lang="ru-RU" sz="2400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http://antalpiti.ru/oformlenie/kartinki/princessy-feechki-poni/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buFont typeface="Arial" pitchFamily="34" charset="0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Аствацатуров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Г.О. Технологический прием «Анимированная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–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http://www.it-n.ru/communities.aspx?cat_no=13748&amp;d_no=222265&amp;ext=Attachment.aspx?Id=97001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endParaRPr lang="ru-RU" sz="1800" dirty="0" smtClean="0">
              <a:latin typeface="Arial" pitchFamily="34" charset="0"/>
              <a:cs typeface="Andalus" pitchFamily="18" charset="-78"/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7596336" y="188640"/>
            <a:ext cx="1368425" cy="431800"/>
          </a:xfrm>
          <a:prstGeom prst="actionButtonBlank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ВЫХОД</a:t>
            </a: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8532440" y="6237312"/>
            <a:ext cx="431800" cy="431800"/>
          </a:xfrm>
          <a:prstGeom prst="actionButtonHom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(фон) презентации. Фея2</Template>
  <TotalTime>83</TotalTime>
  <Words>121</Words>
  <Application>Microsoft Office PowerPoint</Application>
  <PresentationFormat>Экран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1_Тема Office</vt:lpstr>
      <vt:lpstr>Слайд 1</vt:lpstr>
      <vt:lpstr>Слайд 2</vt:lpstr>
      <vt:lpstr>Слайд 3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7</cp:revision>
  <dcterms:created xsi:type="dcterms:W3CDTF">2011-06-20T14:42:38Z</dcterms:created>
  <dcterms:modified xsi:type="dcterms:W3CDTF">2014-04-12T10:58:53Z</dcterms:modified>
</cp:coreProperties>
</file>