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65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chemeClr val="bg1"/>
                </a:solidFill>
              </a:rPr>
              <a:t>Полёт на Луну</a:t>
            </a:r>
            <a:endParaRPr lang="ru-RU" sz="7200" b="1" i="1" dirty="0">
              <a:solidFill>
                <a:schemeClr val="bg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139952" y="4581128"/>
            <a:ext cx="421196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Выполнила: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начальных классов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МБОУ СОШ №1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г. Дзержинский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Гудкова Татьяна Анатольевна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Галилео Галилей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1600201"/>
            <a:ext cx="4752528" cy="290892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    изобрёл телескоп, с помощью которого впервые наблюдал на Луне моря и кратеры.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    В каком году это было?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6" name="Picture 4" descr="http://www.mirvremeni.ru/assets/cache/drlite/191/thm_assets--images--%D1%8F25_jpg-400_3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3233936" cy="2441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39552" y="486916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Ответ: 40 </a:t>
            </a:r>
            <a:r>
              <a:rPr lang="ru-RU" sz="3600" dirty="0" err="1" smtClean="0">
                <a:solidFill>
                  <a:schemeClr val="bg1"/>
                </a:solidFill>
              </a:rPr>
              <a:t>х</a:t>
            </a:r>
            <a:r>
              <a:rPr lang="ru-RU" sz="3600" dirty="0" smtClean="0">
                <a:solidFill>
                  <a:schemeClr val="bg1"/>
                </a:solidFill>
              </a:rPr>
              <a:t> 40 + 3 </a:t>
            </a:r>
            <a:r>
              <a:rPr lang="ru-RU" sz="3600" dirty="0" err="1" smtClean="0">
                <a:solidFill>
                  <a:schemeClr val="bg1"/>
                </a:solidFill>
              </a:rPr>
              <a:t>х</a:t>
            </a:r>
            <a:r>
              <a:rPr lang="ru-RU" sz="3600" dirty="0" smtClean="0">
                <a:solidFill>
                  <a:schemeClr val="bg1"/>
                </a:solidFill>
              </a:rPr>
              <a:t> 3 =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1772816"/>
            <a:ext cx="4716016" cy="187220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Посадку космического корабля намечено произвести в кратере, который носит имя польского астронома. Расшифруй его имя.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2060848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781+О =757+56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Н – 19 = 1000 : 100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(740 – 551) : Е = 9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697 – И = 685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182 : 7 – 9 = К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4 </a:t>
            </a:r>
            <a:r>
              <a:rPr lang="ru-RU" sz="3600" dirty="0" err="1" smtClean="0">
                <a:solidFill>
                  <a:schemeClr val="bg1"/>
                </a:solidFill>
              </a:rPr>
              <a:t>х</a:t>
            </a:r>
            <a:r>
              <a:rPr lang="ru-RU" sz="3600" dirty="0" smtClean="0">
                <a:solidFill>
                  <a:schemeClr val="bg1"/>
                </a:solidFill>
              </a:rPr>
              <a:t> Р = 288 : 4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П </a:t>
            </a:r>
            <a:r>
              <a:rPr lang="ru-RU" sz="3600" dirty="0" err="1" smtClean="0">
                <a:solidFill>
                  <a:schemeClr val="bg1"/>
                </a:solidFill>
              </a:rPr>
              <a:t>х</a:t>
            </a:r>
            <a:r>
              <a:rPr lang="ru-RU" sz="3600" dirty="0" smtClean="0">
                <a:solidFill>
                  <a:schemeClr val="bg1"/>
                </a:solidFill>
              </a:rPr>
              <a:t> 8 = 900 - 628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sch1262.ru/planets/img/581px-Moon.crater.arp.750pi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789040"/>
            <a:ext cx="2997119" cy="249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51520" y="260648"/>
            <a:ext cx="8640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23528" y="836712"/>
            <a:ext cx="8640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3528" y="1412776"/>
            <a:ext cx="8640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1520" y="260648"/>
            <a:ext cx="0" cy="11521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87624" y="260648"/>
            <a:ext cx="0" cy="11521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19872" y="260648"/>
            <a:ext cx="0" cy="11521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267744" y="260648"/>
            <a:ext cx="0" cy="11521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572000" y="260648"/>
            <a:ext cx="0" cy="11521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24128" y="260648"/>
            <a:ext cx="0" cy="11521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804248" y="260648"/>
            <a:ext cx="0" cy="11521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812360" y="260648"/>
            <a:ext cx="0" cy="11521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964488" y="260648"/>
            <a:ext cx="0" cy="11521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7544" y="26064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17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31640" y="260648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32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11760" y="260648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34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35896" y="260648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21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6016" y="26064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18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6136" y="260648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29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48264" y="26064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12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35888" y="26064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17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en.edu.ru/shared/files/old/astrolite/content/chapter4/section4/paragraph8/images/7466_04040803.jpg"/>
          <p:cNvPicPr>
            <a:picLocks noChangeAspect="1" noChangeArrowheads="1"/>
          </p:cNvPicPr>
          <p:nvPr/>
        </p:nvPicPr>
        <p:blipFill>
          <a:blip r:embed="rId2" cstate="print"/>
          <a:srcRect t="7376" r="1740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27584" y="260648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Расстояние от Земли до Луны равно :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206084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Х : 8000 = 48000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1844824"/>
            <a:ext cx="4762872" cy="13407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sz="2000" dirty="0" smtClean="0">
                <a:solidFill>
                  <a:schemeClr val="bg1"/>
                </a:solidFill>
              </a:rPr>
              <a:t>Человек впервые ступил на поверхность  Луны 21 июля 1969 года. Его имя…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0482" name="Picture 2" descr="http://img0.liveinternet.ru/images/attach/c/0/46/556/46556916_1248118239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068960"/>
            <a:ext cx="1674024" cy="292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51520" y="1844824"/>
            <a:ext cx="48245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610 – О = 578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А </a:t>
            </a:r>
            <a:r>
              <a:rPr lang="ru-RU" sz="3600" dirty="0" err="1" smtClean="0">
                <a:solidFill>
                  <a:schemeClr val="bg1"/>
                </a:solidFill>
              </a:rPr>
              <a:t>х</a:t>
            </a:r>
            <a:r>
              <a:rPr lang="ru-RU" sz="3600" dirty="0" smtClean="0">
                <a:solidFill>
                  <a:schemeClr val="bg1"/>
                </a:solidFill>
              </a:rPr>
              <a:t> 7 = 490 : 7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234 : М = 9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203 : Н = Г : 4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Р : 7= 503 – 498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Т – 400 : 10 = С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Т = 64 – ( Н – Г)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Г </a:t>
            </a:r>
            <a:r>
              <a:rPr lang="ru-RU" sz="3600" dirty="0" err="1" smtClean="0">
                <a:solidFill>
                  <a:schemeClr val="bg1"/>
                </a:solidFill>
              </a:rPr>
              <a:t>х</a:t>
            </a:r>
            <a:r>
              <a:rPr lang="ru-RU" sz="3600" dirty="0" smtClean="0">
                <a:solidFill>
                  <a:schemeClr val="bg1"/>
                </a:solidFill>
              </a:rPr>
              <a:t> 3 = 21 </a:t>
            </a:r>
            <a:r>
              <a:rPr lang="ru-RU" sz="3600" dirty="0" err="1" smtClean="0">
                <a:solidFill>
                  <a:schemeClr val="bg1"/>
                </a:solidFill>
              </a:rPr>
              <a:t>х</a:t>
            </a:r>
            <a:r>
              <a:rPr lang="ru-RU" sz="3600" dirty="0" smtClean="0">
                <a:solidFill>
                  <a:schemeClr val="bg1"/>
                </a:solidFill>
              </a:rPr>
              <a:t> 4</a:t>
            </a:r>
            <a:endParaRPr lang="ru-RU" sz="3600" dirty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51520" y="188640"/>
            <a:ext cx="856895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3528" y="1268760"/>
            <a:ext cx="856895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1520" y="692696"/>
            <a:ext cx="856895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51520" y="188640"/>
            <a:ext cx="0" cy="10081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987824" y="188640"/>
            <a:ext cx="0" cy="10081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79712" y="188640"/>
            <a:ext cx="0" cy="10081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740352" y="260648"/>
            <a:ext cx="0" cy="10081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860032" y="188640"/>
            <a:ext cx="0" cy="10081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24128" y="188640"/>
            <a:ext cx="0" cy="10081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923928" y="188640"/>
            <a:ext cx="0" cy="10081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892480" y="188640"/>
            <a:ext cx="0" cy="10081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043608" y="188640"/>
            <a:ext cx="0" cy="10081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5536" y="18864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10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7624" y="18864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98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5736" y="18864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26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31840" y="18864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23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67944" y="18864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63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6056" y="18864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98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76256" y="18864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29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56376" y="18864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28</a:t>
            </a:r>
            <a:endParaRPr lang="ru-RU" sz="3200" dirty="0">
              <a:solidFill>
                <a:schemeClr val="bg1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732240" y="188640"/>
            <a:ext cx="0" cy="10081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96136" y="18864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32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Интернет-ресурсы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9064" y="2348880"/>
            <a:ext cx="8424936" cy="9361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</a:t>
            </a:r>
            <a:r>
              <a:rPr lang="en-US" sz="1800" dirty="0" smtClean="0">
                <a:solidFill>
                  <a:schemeClr val="bg1"/>
                </a:solidFill>
              </a:rPr>
              <a:t>http://images.yandex.ru/yandsearch?source=wiz&amp;fp=1&amp;uinfo=ww-1349-wh-661-fw-1124-fh-455-pd-1&amp;p=1&amp;text</a:t>
            </a:r>
            <a:r>
              <a:rPr lang="ru-RU" sz="1800" dirty="0" smtClean="0">
                <a:solidFill>
                  <a:schemeClr val="bg1"/>
                </a:solidFill>
              </a:rPr>
              <a:t>...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42900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http://shvedun.ru/images/moon/moon-08-02-14-19-30-55.jpg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93305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http://www.en.edu.ru/shared/files/old/astrolite/content/chapter4/section4/paragraph8/images/7466_04040803.jpg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72514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http://images.yandex.ru/yandsearch?source=wiz&amp;fp=0&amp;img_url=http%3A%2F%2Fwww.rusarchives.ru%2Fpik%2Fevents%2Fgagarin%2Fbuklet%2Fphoto%2Fgagarin.jpg&amp;text=%D0%B3%D0%B0%D0%B3%D0%B0%D1%80%D0%B8%D0%BD&amp;noreask=1&amp;pos=21&amp;lr=213&amp;rpt=simage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609329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http://img0.liveinternet.ru/images/attach/c/0/46/556/46556916_1248118239_3.jpg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233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Полёт на Луну</vt:lpstr>
      <vt:lpstr>Галилео Галилей</vt:lpstr>
      <vt:lpstr>Посадку космического корабля намечено произвести в кратере, который носит имя польского астронома. Расшифруй его имя. </vt:lpstr>
      <vt:lpstr>Слайд 4</vt:lpstr>
      <vt:lpstr>Слайд 5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Полёт на Луну</dc:title>
  <dc:creator>user</dc:creator>
  <cp:lastModifiedBy>user</cp:lastModifiedBy>
  <cp:revision>20</cp:revision>
  <dcterms:created xsi:type="dcterms:W3CDTF">2014-04-14T11:47:22Z</dcterms:created>
  <dcterms:modified xsi:type="dcterms:W3CDTF">2014-07-29T05:24:49Z</dcterms:modified>
</cp:coreProperties>
</file>