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58" r:id="rId5"/>
    <p:sldId id="260" r:id="rId6"/>
    <p:sldId id="261" r:id="rId7"/>
    <p:sldId id="259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B69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20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276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15540" y="356171"/>
            <a:ext cx="2442143" cy="600164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Каждый</a:t>
            </a:r>
          </a:p>
          <a:p>
            <a:pPr algn="ctr"/>
            <a:r>
              <a:rPr lang="ru-RU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Охотник</a:t>
            </a:r>
          </a:p>
          <a:p>
            <a:pPr algn="ctr"/>
            <a:r>
              <a:rPr lang="ru-RU" sz="4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Желает</a:t>
            </a:r>
          </a:p>
          <a:p>
            <a:pPr algn="ctr"/>
            <a:r>
              <a:rPr lang="ru-RU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Знать,</a:t>
            </a:r>
          </a:p>
          <a:p>
            <a:pPr algn="ctr"/>
            <a:r>
              <a:rPr lang="ru-RU" sz="4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Где</a:t>
            </a:r>
          </a:p>
          <a:p>
            <a:pPr algn="ctr"/>
            <a:r>
              <a:rPr lang="ru-RU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Сидит</a:t>
            </a:r>
          </a:p>
          <a:p>
            <a:pPr algn="ctr"/>
            <a:r>
              <a:rPr lang="ru-RU" sz="4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Фазан</a:t>
            </a:r>
          </a:p>
          <a:p>
            <a:pPr algn="ctr"/>
            <a:endParaRPr lang="ru-RU" sz="4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Блок-схема: процесс 4"/>
          <p:cNvSpPr/>
          <p:nvPr/>
        </p:nvSpPr>
        <p:spPr>
          <a:xfrm>
            <a:off x="3958595" y="404664"/>
            <a:ext cx="4680520" cy="696532"/>
          </a:xfrm>
          <a:prstGeom prst="flowChart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958595" y="1101196"/>
            <a:ext cx="4680520" cy="743628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958595" y="1844824"/>
            <a:ext cx="4680520" cy="79208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958595" y="2636913"/>
            <a:ext cx="4680520" cy="72008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958595" y="3356993"/>
            <a:ext cx="4680520" cy="79208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945484" y="4177533"/>
            <a:ext cx="468052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958595" y="4897613"/>
            <a:ext cx="4680520" cy="720080"/>
          </a:xfrm>
          <a:prstGeom prst="rect">
            <a:avLst/>
          </a:prstGeom>
          <a:solidFill>
            <a:srgbClr val="BB69B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194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31768" y="2967335"/>
            <a:ext cx="828047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Радуга во время грозы</a:t>
            </a:r>
            <a:endParaRPr lang="ru-RU" sz="6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59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D-zvuk-Prirody-Voshititel_nye-zvuki-grozy-slushat_-v-naushnikah-zakryv-glaza(muzofon.co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2628800" y="39330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027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9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8805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1110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395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688275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12</Words>
  <Application>Microsoft Office PowerPoint</Application>
  <PresentationFormat>Экран (4:3)</PresentationFormat>
  <Paragraphs>8</Paragraphs>
  <Slides>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Саша</cp:lastModifiedBy>
  <cp:revision>3</cp:revision>
  <dcterms:modified xsi:type="dcterms:W3CDTF">2013-09-12T15:26:32Z</dcterms:modified>
</cp:coreProperties>
</file>