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66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59" r:id="rId12"/>
    <p:sldId id="26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17C52-50C9-4364-B216-59D7F983D4CD}" type="datetimeFigureOut">
              <a:rPr lang="ru-RU" smtClean="0"/>
              <a:t>14.09.2013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98EB3-EBCA-4F07-BF8F-DD94F3374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8EB3-EBCA-4F07-BF8F-DD94F337449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8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9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3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9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7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0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1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8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9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2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5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3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9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1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8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8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3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9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9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5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1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1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BD2D1E-0D40-42BE-8F52-D84DFFEB640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14.09.2013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972690-46EB-4ED1-8768-F716B81AEC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7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620688"/>
            <a:ext cx="7128792" cy="50167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В царстве льда</a:t>
            </a:r>
          </a:p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 и </a:t>
            </a:r>
          </a:p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снегов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1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8577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37857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Северный полюс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4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50540" y="44624"/>
            <a:ext cx="2534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Норвегия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30171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Финляндия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9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19255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Аляска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" y="0"/>
            <a:ext cx="91316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3895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Полярная ночь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0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3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056784" cy="6893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52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9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</Words>
  <Application>Microsoft Office PowerPoint</Application>
  <PresentationFormat>Экран (4:3)</PresentationFormat>
  <Paragraphs>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Вячеслав</cp:lastModifiedBy>
  <cp:revision>39</cp:revision>
  <dcterms:created xsi:type="dcterms:W3CDTF">2012-11-03T10:23:02Z</dcterms:created>
  <dcterms:modified xsi:type="dcterms:W3CDTF">2013-09-14T05:21:15Z</dcterms:modified>
</cp:coreProperties>
</file>