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9" r:id="rId3"/>
    <p:sldId id="301" r:id="rId4"/>
    <p:sldId id="306" r:id="rId5"/>
    <p:sldId id="307" r:id="rId6"/>
    <p:sldId id="308" r:id="rId7"/>
    <p:sldId id="309" r:id="rId8"/>
    <p:sldId id="310" r:id="rId9"/>
    <p:sldId id="311" r:id="rId10"/>
    <p:sldId id="315" r:id="rId11"/>
    <p:sldId id="316" r:id="rId12"/>
    <p:sldId id="317" r:id="rId13"/>
    <p:sldId id="318" r:id="rId14"/>
    <p:sldId id="319" r:id="rId15"/>
    <p:sldId id="25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89D52"/>
    <a:srgbClr val="98B5D8"/>
    <a:srgbClr val="FFDA65"/>
    <a:srgbClr val="D7F54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 autoAdjust="0"/>
    <p:restoredTop sz="94727" autoAdjust="0"/>
  </p:normalViewPr>
  <p:slideViewPr>
    <p:cSldViewPr>
      <p:cViewPr varScale="1">
        <p:scale>
          <a:sx n="51" d="100"/>
          <a:sy n="51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59D60-0243-47C5-9483-A252F02FA30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AC48E-7DEE-410D-B10D-D0E74483E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795B-90C2-46D4-A0BE-D961754F3B43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Скорова Надежда Константиновна учитель английского языка ГБОУ СОШ 420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3AF8-A684-45F2-A571-48F5DB3B75D6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Скорова Надежда Константиновна учитель английского языка ГБОУ СОШ 420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0F3B-1F13-46C3-B676-AECE3CE4106C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Скорова Надежда Константиновна учитель английского языка ГБОУ СОШ 420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6370-E29E-414C-90E1-5B7DC5D1015B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Скорова Надежда Константиновна учитель английского языка ГБОУ СОШ 420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DB71-9768-43F4-B5B1-01034C575E59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Скорова Надежда Константиновна учитель английского языка ГБОУ СОШ 420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1181-891A-4E25-9CF9-46ACDE25B18B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Скорова Надежда Константиновна учитель английского языка ГБОУ СОШ 420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6403-70F3-4F90-BD06-DE5A8BCF67B7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Скорова Надежда Константиновна учитель английского языка ГБОУ СОШ 420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F5E7-43E1-4E60-A5CB-B798CE9D2A98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Скорова Надежда Константиновна учитель английского языка ГБОУ СОШ 420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0281-14A9-4A3A-9A40-112E0022BDC2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Скорова Надежда Константиновна учитель английского языка ГБОУ СОШ 420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E90B-497B-447E-A646-D99A4AB53312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Скорова Надежда Константиновна учитель английского языка ГБОУ СОШ 420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DAB1-1070-4F0C-AA46-AD65AF3013BE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Скорова Надежда Константиновна учитель английского языка ГБОУ СОШ 420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98A63-44F0-482E-B480-A7B7C88652CC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Скорова Надежда Константиновна учитель английского языка ГБОУ СОШ 420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rueimages.ru/img/00/48/9b/35e962498ae58b53cf54f8dd8.png" TargetMode="External"/><Relationship Id="rId2" Type="http://schemas.openxmlformats.org/officeDocument/2006/relationships/hyperlink" Target="http://us.123rf.com/400wm/400/400/notkoo2008/notkoo20081109/notkoo2008110900213/10649208-zn--n----n----n--n----n----nf-noen-n---noe-----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arm7.staticflickr.com/6207/6125950990_be20b9d47f_m.jpg" TargetMode="External"/><Relationship Id="rId5" Type="http://schemas.openxmlformats.org/officeDocument/2006/relationships/hyperlink" Target="http://cliparthouse.ru/wp-content/uploads/stationery/41-stationery-hat-1.jpg" TargetMode="External"/><Relationship Id="rId4" Type="http://schemas.openxmlformats.org/officeDocument/2006/relationships/hyperlink" Target="http://www.pencilshop.ru/images/pencils/round_red_RAL3020.gi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1.doc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r>
              <a:rPr lang="en-US" sz="54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r>
              <a:rPr lang="en-US" sz="5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en-US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sz="5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</a:t>
            </a:r>
            <a:r>
              <a:rPr lang="en-US" sz="54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en-US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</a:t>
            </a:r>
            <a:r>
              <a:rPr lang="en-US" sz="54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581128"/>
            <a:ext cx="6400800" cy="17526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Скорова Надежда Константиновна</a:t>
            </a:r>
          </a:p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английского языка</a:t>
            </a:r>
          </a:p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ГБОУ СОШ 420</a:t>
            </a:r>
          </a:p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Москва 2012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484784"/>
            <a:ext cx="7632848" cy="20313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en-US" sz="6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</a:t>
            </a:r>
            <a:r>
              <a:rPr lang="en-US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Module 3</a:t>
            </a:r>
            <a:endParaRPr lang="ru-RU" sz="48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</a:t>
            </a:r>
            <a:r>
              <a:rPr lang="en-US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Now we know!</a:t>
            </a:r>
            <a:endParaRPr lang="ru-RU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83568" y="476672"/>
            <a:ext cx="8229600" cy="57606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Подбери рисунок к каждому слову,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напиши нужную букву: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1…,  2…,  3…,  4…,  5…,  6…, 7…, 8…, 9…,  10… .</a:t>
            </a:r>
          </a:p>
          <a:p>
            <a:pPr>
              <a:buNone/>
            </a:pP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предложение, в котором нет</a:t>
            </a:r>
            <a:endParaRPr lang="en-US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ошибки, напиши букву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или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en-US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1….,  2….,  3….,  4…. .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548680"/>
            <a:ext cx="35719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8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140968"/>
            <a:ext cx="35719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2"/>
                </a:solidFill>
              </a:rPr>
              <a:t>2</a:t>
            </a:r>
            <a:endParaRPr lang="ru-RU" sz="28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91683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198884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83768" y="198884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3848" y="198884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7944" y="206084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88024" y="198884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08104" y="198884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 flipH="1">
            <a:off x="6156176" y="1988840"/>
            <a:ext cx="414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76256" y="191683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12360" y="198884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87824" y="472514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920" y="472514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16016" y="4725144"/>
            <a:ext cx="500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80112" y="472514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Рисунок 18" descr="41-stationery-hat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01655"/>
            <a:ext cx="1147666" cy="70672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5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37361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           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нужное местоимение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1</a:t>
            </a: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                  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2……………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3………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4……………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5……………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1124744"/>
            <a:ext cx="35719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2"/>
                </a:solidFill>
              </a:rPr>
              <a:t>3</a:t>
            </a:r>
            <a:endParaRPr lang="ru-RU" sz="2800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2564904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3284984"/>
            <a:ext cx="1000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2" y="3933056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458112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3928" y="5229200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 descr="41-stationery-hat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01655"/>
            <a:ext cx="1147666" cy="70672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 txBox="1">
            <a:spLocks noGrp="1"/>
          </p:cNvSpPr>
          <p:nvPr>
            <p:ph idx="1"/>
          </p:nvPr>
        </p:nvSpPr>
        <p:spPr>
          <a:xfrm>
            <a:off x="251520" y="1124744"/>
            <a:ext cx="8229600" cy="5373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   </a:t>
            </a:r>
            <a:r>
              <a:rPr lang="en-US" sz="3600" dirty="0" smtClean="0">
                <a:solidFill>
                  <a:srgbClr val="002060"/>
                </a:solidFill>
              </a:rPr>
              <a:t>         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Допиши ответы на вопросы: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..., 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do. Yum!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..., I don’t.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Yuk!</a:t>
            </a:r>
            <a:endParaRPr lang="ru-RU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1) Yes, .... ......... . ...........!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2)  No, ....  ......... . ..........! 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3)  No, ....  ......... . ..........!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4)  Yes, .... ......... . ...........!</a:t>
            </a:r>
          </a:p>
          <a:p>
            <a:pPr>
              <a:buNone/>
            </a:pP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1196752"/>
            <a:ext cx="364202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2"/>
                </a:solidFill>
              </a:rPr>
              <a:t>4</a:t>
            </a:r>
            <a:endParaRPr lang="ru-RU" sz="2800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306896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    do      Yum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928" y="3717032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  don’t   Yuk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7944" y="4365104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  don’t    Yuk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5013176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   do        Yum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Рисунок 11" descr="41-stationery-hat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01655"/>
            <a:ext cx="1147666" cy="70672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8573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404664"/>
            <a:ext cx="7746654" cy="66171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предложения,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напиши имена тех, кто любит эту еду: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1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………….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………….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………….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………….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5………….</a:t>
            </a:r>
          </a:p>
          <a:p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1960" y="141277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1960" y="256490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Wendy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1960" y="3645024"/>
            <a:ext cx="1404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Tina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3968" y="4725144"/>
            <a:ext cx="1332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Theo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11960" y="5805264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Simon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 descr="41-stationery-hat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01655"/>
            <a:ext cx="1147666" cy="70672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3528" y="404664"/>
            <a:ext cx="367408" cy="5232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5</a:t>
            </a:r>
            <a:endParaRPr lang="ru-RU" sz="2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439850"/>
          </a:xfrm>
        </p:spPr>
        <p:txBody>
          <a:bodyPr>
            <a:normAutofit/>
          </a:bodyPr>
          <a:lstStyle/>
          <a:p>
            <a:r>
              <a:rPr lang="en-US" sz="6600" b="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Hometask</a:t>
            </a:r>
            <a:endParaRPr lang="ru-RU" sz="6600" b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03648" y="1988840"/>
            <a:ext cx="6264696" cy="936104"/>
          </a:xfr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1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Учебник: 1-5 (54-55)</a:t>
            </a:r>
            <a:endParaRPr lang="en-US" sz="14400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</a:p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1691680" y="3356992"/>
            <a:ext cx="5832648" cy="18002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Принести</a:t>
            </a:r>
            <a:r>
              <a:rPr kumimoji="0" lang="ru-RU" sz="14400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Рабочую</a:t>
            </a:r>
            <a:r>
              <a:rPr lang="ru-RU" sz="16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тетрадь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16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16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WORKBOOK</a:t>
            </a:r>
            <a:endParaRPr lang="ru-RU" sz="16000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endParaRPr kumimoji="0" lang="en-US" sz="1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hlinkClick r:id="rId2"/>
            </a:endParaRPr>
          </a:p>
          <a:p>
            <a:pPr>
              <a:buNone/>
            </a:pPr>
            <a:endParaRPr lang="en-US" sz="1800" u="sng" dirty="0" smtClean="0">
              <a:hlinkClick r:id="rId3"/>
            </a:endParaRPr>
          </a:p>
          <a:p>
            <a:pPr>
              <a:buNone/>
            </a:pPr>
            <a:endParaRPr lang="en-US" sz="1800" u="sng" dirty="0" smtClean="0">
              <a:hlinkClick r:id="rId3"/>
            </a:endParaRPr>
          </a:p>
          <a:p>
            <a:pPr>
              <a:buNone/>
            </a:pPr>
            <a:r>
              <a:rPr lang="ru-RU" sz="1800" u="sng" dirty="0" smtClean="0">
                <a:hlinkClick r:id="rId4"/>
              </a:rPr>
              <a:t>http://www.pencilshop.ru/images/pencils/round_red_RAL3020.gif</a:t>
            </a:r>
            <a:r>
              <a:rPr lang="ru-RU" sz="1800" dirty="0" smtClean="0"/>
              <a:t>  -карандаш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6702-5838-45C8-8A86-BBE922CF00D5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20008" cy="365125"/>
          </a:xfrm>
        </p:spPr>
        <p:txBody>
          <a:bodyPr/>
          <a:lstStyle/>
          <a:p>
            <a:r>
              <a:rPr lang="ru-RU" dirty="0" smtClean="0"/>
              <a:t>Скорова Надежда Константиновна учитель английского языка ГБОУ СОШ 420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3933056"/>
            <a:ext cx="84249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Н.И.Быкова, Д.Дули,  М.Д. Поспелова, В. Эванс Английский язык 3 класс Учебник  Просвещение 2011 г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472514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Н.И.Быкова, Д.Дули,  М.Д. Поспелова, В. Эванс Английский язык 3 класс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С</a:t>
            </a:r>
            <a:r>
              <a:rPr lang="en-US" dirty="0" smtClean="0">
                <a:solidFill>
                  <a:srgbClr val="002060"/>
                </a:solidFill>
              </a:rPr>
              <a:t>D</a:t>
            </a:r>
            <a:r>
              <a:rPr lang="ru-RU" dirty="0" smtClean="0">
                <a:solidFill>
                  <a:srgbClr val="002060"/>
                </a:solidFill>
              </a:rPr>
              <a:t>  Просвещение 2011 г.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5445224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Н.И.Быкова, Д.Дули,  М.Д. Поспелова, В. Эванс Английский в фокусе -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3 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Книга для учителя  Просвещение 2008г. 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9553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References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536" y="1484784"/>
            <a:ext cx="87484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5"/>
              </a:rPr>
              <a:t>http://cliparthouse.ru/wp-content/uploads/stationery/41-stationery-hat-1.jpg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шапка магистра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3212976"/>
            <a:ext cx="7470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hlinkClick r:id="rId6"/>
              </a:rPr>
              <a:t>http://farm7.staticflickr.com/6207/6125950990_be20b9d47f_m.jpg</a:t>
            </a:r>
            <a:r>
              <a:rPr lang="ru-RU" dirty="0" smtClean="0"/>
              <a:t> - фон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</a:t>
            </a:r>
            <a:r>
              <a:rPr lang="ru-RU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.12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I know !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61456"/>
            <a:ext cx="8712968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Сегодня на уроке:</a:t>
            </a:r>
            <a:endParaRPr lang="en-US" sz="39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проверяем домашнее задание</a:t>
            </a:r>
          </a:p>
          <a:p>
            <a:pPr>
              <a:buFontTx/>
              <a:buChar char="-"/>
            </a:pPr>
            <a:r>
              <a:rPr lang="ru-RU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готовимся к контрольной работе</a:t>
            </a:r>
          </a:p>
          <a:p>
            <a:pPr>
              <a:buFontTx/>
              <a:buChar char="-"/>
            </a:pPr>
            <a:r>
              <a:rPr lang="ru-RU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учимся работать с грамматической таблицей</a:t>
            </a:r>
          </a:p>
          <a:p>
            <a:pPr>
              <a:buNone/>
            </a:pPr>
            <a:r>
              <a:rPr lang="ru-RU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знакомимся с домашним заданием</a:t>
            </a:r>
          </a:p>
          <a:p>
            <a:pPr>
              <a:buFontTx/>
              <a:buChar char="-"/>
            </a:pP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95536" y="6492875"/>
            <a:ext cx="2133600" cy="365125"/>
          </a:xfrm>
        </p:spPr>
        <p:txBody>
          <a:bodyPr/>
          <a:lstStyle/>
          <a:p>
            <a:fld id="{EA9CBE31-6D65-4CFB-B74A-3841416451E9}" type="datetime1">
              <a:rPr lang="ru-RU" smtClean="0"/>
              <a:pPr/>
              <a:t>03.12.2012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35696" y="6445845"/>
            <a:ext cx="5624264" cy="412155"/>
          </a:xfrm>
        </p:spPr>
        <p:txBody>
          <a:bodyPr/>
          <a:lstStyle/>
          <a:p>
            <a:r>
              <a:rPr lang="ru-RU" dirty="0" smtClean="0"/>
              <a:t>Скорова Надежда Константиновна учитель английского языка ГБОУ СОШ 420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134076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Теперь я знаю!</a:t>
            </a:r>
            <a:endParaRPr lang="ru-RU" sz="3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BE31-6D65-4CFB-B74A-3841416451E9}" type="datetime1">
              <a:rPr lang="ru-RU" smtClean="0"/>
              <a:pPr/>
              <a:t>03.12.2012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ru-RU" dirty="0" smtClean="0"/>
              <a:t>Скорова Надежда Константиновна учитель английского языка ГБОУ СОШ 420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996952"/>
            <a:ext cx="7992888" cy="1323439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2"/>
                </a:solidFill>
              </a:rPr>
              <a:t>(54-55) Now I know</a:t>
            </a:r>
            <a:r>
              <a:rPr lang="en-US" sz="8000" dirty="0" smtClean="0">
                <a:solidFill>
                  <a:schemeClr val="bg2"/>
                </a:solidFill>
              </a:rPr>
              <a:t>! </a:t>
            </a:r>
            <a:endParaRPr lang="ru-RU" dirty="0">
              <a:solidFill>
                <a:schemeClr val="bg2"/>
              </a:solidFill>
            </a:endParaRPr>
          </a:p>
        </p:txBody>
      </p:sp>
      <p:pic>
        <p:nvPicPr>
          <p:cNvPr id="5" name="Рисунок 4" descr="41-stationery-hat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76672"/>
            <a:ext cx="2227786" cy="137184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BE31-6D65-4CFB-B74A-3841416451E9}" type="datetime1">
              <a:rPr lang="ru-RU" smtClean="0"/>
              <a:pPr/>
              <a:t>03.12.2012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79712" y="6445845"/>
            <a:ext cx="6019800" cy="412155"/>
          </a:xfrm>
        </p:spPr>
        <p:txBody>
          <a:bodyPr/>
          <a:lstStyle/>
          <a:p>
            <a:r>
              <a:rPr lang="ru-RU" dirty="0" smtClean="0"/>
              <a:t>Скорова Надежда Константиновна учитель английского языка ГБОУ СОШ 420</a:t>
            </a:r>
            <a:endParaRPr lang="ru-RU" dirty="0"/>
          </a:p>
        </p:txBody>
      </p:sp>
      <p:pic>
        <p:nvPicPr>
          <p:cNvPr id="12" name="Рисунок 11" descr="41-stationery-hat-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188640"/>
            <a:ext cx="1031290" cy="635057"/>
          </a:xfrm>
          <a:prstGeom prst="rect">
            <a:avLst/>
          </a:prstGeom>
        </p:spPr>
      </p:pic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084388" y="0"/>
          <a:ext cx="4975225" cy="6858000"/>
        </p:xfrm>
        <a:graphic>
          <a:graphicData uri="http://schemas.openxmlformats.org/presentationml/2006/ole">
            <p:oleObj spid="_x0000_s23558" name="Документ" r:id="rId4" imgW="6354273" imgH="8759835" progId="Word.Document.12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187624" y="836712"/>
            <a:ext cx="8229600" cy="6021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Подбери рисунок к каждому слову</a:t>
            </a:r>
            <a:r>
              <a:rPr lang="en-US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>
              <a:buNone/>
            </a:pPr>
            <a:r>
              <a:rPr lang="en-US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напиши</a:t>
            </a:r>
            <a:r>
              <a:rPr lang="en-US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нужную букву:</a:t>
            </a:r>
          </a:p>
          <a:p>
            <a:pPr>
              <a:buNone/>
            </a:pPr>
            <a:endParaRPr lang="en-US" sz="35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1…,  2…,  3…,  4…,  5…,  6…, 7…, 8…, 9…,  10… .</a:t>
            </a:r>
          </a:p>
          <a:p>
            <a:pPr>
              <a:buNone/>
            </a:pPr>
            <a:endParaRPr lang="ru-RU" sz="3500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5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endParaRPr lang="en-US" sz="3500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5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предложение, в котором нет</a:t>
            </a:r>
            <a:endParaRPr lang="en-US" sz="35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ошибки</a:t>
            </a:r>
            <a:r>
              <a:rPr lang="ru-RU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напиши букву: </a:t>
            </a:r>
            <a:r>
              <a:rPr lang="ru-RU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или </a:t>
            </a:r>
            <a:r>
              <a:rPr lang="ru-RU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  <a:p>
            <a:pPr>
              <a:buNone/>
            </a:pPr>
            <a:r>
              <a:rPr lang="ru-RU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en-US" sz="35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1….,  2….,  3….,  4…. .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908720"/>
            <a:ext cx="35719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8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4077072"/>
            <a:ext cx="35719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8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41-stationery-hat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01655"/>
            <a:ext cx="1147666" cy="70672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      </a:t>
            </a:r>
            <a:r>
              <a:rPr lang="en-US" sz="3600" dirty="0" smtClean="0"/>
              <a:t>     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нужное местоимение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1……………                  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2……………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3……………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4……………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5……………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1124744"/>
            <a:ext cx="35719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8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41-stationery-hat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01655"/>
            <a:ext cx="1147666" cy="70672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 txBox="1">
            <a:spLocks noGrp="1"/>
          </p:cNvSpPr>
          <p:nvPr>
            <p:ph idx="1"/>
          </p:nvPr>
        </p:nvSpPr>
        <p:spPr>
          <a:xfrm>
            <a:off x="251520" y="908720"/>
            <a:ext cx="8229600" cy="5373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ru-RU" sz="3600" dirty="0" smtClean="0"/>
              <a:t>  </a:t>
            </a:r>
            <a:r>
              <a:rPr lang="en-US" sz="3600" dirty="0" smtClean="0"/>
              <a:t>         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Допиши ответы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вопросы: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do. Yum! 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 don’t. Yuk!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1) Yes, ....  ......... . ..........!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2)  No, ....  ......... . ..........! 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3)  No, ....  ......... . ..........!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4)  Yes, .... ......... . ...........!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1052736"/>
            <a:ext cx="364202" cy="52322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2"/>
                </a:solidFill>
              </a:rPr>
              <a:t>4</a:t>
            </a:r>
            <a:endParaRPr lang="ru-RU" sz="2800" dirty="0">
              <a:solidFill>
                <a:schemeClr val="bg2"/>
              </a:solidFill>
            </a:endParaRPr>
          </a:p>
        </p:txBody>
      </p:sp>
      <p:pic>
        <p:nvPicPr>
          <p:cNvPr id="4" name="Рисунок 3" descr="41-stationery-hat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01655"/>
            <a:ext cx="1147666" cy="70672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 предложения, напиши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имена тех, кто любит эту еду: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1………….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2………….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3………….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4………….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5………….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8573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99592" y="1196752"/>
            <a:ext cx="401838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5</a:t>
            </a:r>
            <a:endParaRPr lang="ru-RU" sz="2800" dirty="0">
              <a:solidFill>
                <a:schemeClr val="bg2"/>
              </a:solidFill>
            </a:endParaRPr>
          </a:p>
        </p:txBody>
      </p:sp>
      <p:pic>
        <p:nvPicPr>
          <p:cNvPr id="5" name="Рисунок 4" descr="41-stationery-hat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01655"/>
            <a:ext cx="1147666" cy="70672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556792"/>
            <a:ext cx="646591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check up!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Давай проверим!</a:t>
            </a:r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41-stationery-hat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01655"/>
            <a:ext cx="1147666" cy="706720"/>
          </a:xfrm>
          <a:prstGeom prst="rect">
            <a:avLst/>
          </a:prstGeom>
        </p:spPr>
      </p:pic>
      <p:pic>
        <p:nvPicPr>
          <p:cNvPr id="1026" name="Picture 2" descr="C:\Users\User\Desktop\3б 3в\Module 3 6b\31031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843748">
            <a:off x="5631319" y="3552214"/>
            <a:ext cx="2265127" cy="22651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rgbClr val="FF0000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2225</TotalTime>
  <Words>601</Words>
  <Application>Microsoft Office PowerPoint</Application>
  <PresentationFormat>Экран (4:3)</PresentationFormat>
  <Paragraphs>157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Документ</vt:lpstr>
      <vt:lpstr>    Spotlight 3</vt:lpstr>
      <vt:lpstr>3.12.12    Now I know 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Hometask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257</cp:revision>
  <dcterms:created xsi:type="dcterms:W3CDTF">2012-11-10T12:12:23Z</dcterms:created>
  <dcterms:modified xsi:type="dcterms:W3CDTF">2012-12-03T17:27:30Z</dcterms:modified>
</cp:coreProperties>
</file>