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67" r:id="rId4"/>
    <p:sldId id="268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vsyaanimaciya.ru/photo/131-0-365" TargetMode="External"/><Relationship Id="rId3" Type="http://schemas.openxmlformats.org/officeDocument/2006/relationships/hyperlink" Target="http://ariom.ru/forum/p1887524.html&amp;sid=55859e8675d7ac494125e15743a1af3a" TargetMode="External"/><Relationship Id="rId7" Type="http://schemas.openxmlformats.org/officeDocument/2006/relationships/hyperlink" Target="http://animashky.net/index.php?do=gallery&amp;act=15&amp;cid=68" TargetMode="External"/><Relationship Id="rId2" Type="http://schemas.openxmlformats.org/officeDocument/2006/relationships/hyperlink" Target="http://iclass.home-edu.ru/mod/forum/discuss.php?d=28896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ir-animashki.com/photo/vremena_goda/osennie_otkrytki/krasavica_osen/107-0-6342" TargetMode="External"/><Relationship Id="rId5" Type="http://schemas.openxmlformats.org/officeDocument/2006/relationships/hyperlink" Target="http://pipec.ru/132125-pra_griby/1-foto/" TargetMode="External"/><Relationship Id="rId10" Type="http://schemas.openxmlformats.org/officeDocument/2006/relationships/hyperlink" Target="http://olya-barchenkova.narod.ru/filosofskaya_lirika/liza/" TargetMode="External"/><Relationship Id="rId4" Type="http://schemas.openxmlformats.org/officeDocument/2006/relationships/hyperlink" Target="http://allday2.com/index.php?cstart=2&amp;newsid=134517" TargetMode="External"/><Relationship Id="rId9" Type="http://schemas.openxmlformats.org/officeDocument/2006/relationships/hyperlink" Target="http://bettlyded.do.am/news/animacija_s_nulja_urok_tretij_razmnozhenie_kadra_animacii_chast_pervaja/2011-02-15-2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Если Вы во сне увидели белку Непознанное и необычно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235446"/>
            <a:ext cx="4081636" cy="5183677"/>
          </a:xfrm>
          <a:prstGeom prst="rect">
            <a:avLst/>
          </a:prstGeom>
          <a:noFill/>
        </p:spPr>
      </p:pic>
      <p:pic>
        <p:nvPicPr>
          <p:cNvPr id="3" name="Picture 8" descr="КАРТИНКИ Красные осенние листья gif анимация смайлик аватар скачать рисунок фото бесплатно Красные осенние листья Листья"/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383034">
            <a:off x="98281" y="4679409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а грибы +1 &quot; Пипец блог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620688"/>
            <a:ext cx="7860365" cy="5895273"/>
          </a:xfrm>
          <a:prstGeom prst="rect">
            <a:avLst/>
          </a:prstGeom>
          <a:noFill/>
        </p:spPr>
      </p:pic>
      <p:pic>
        <p:nvPicPr>
          <p:cNvPr id="5" name="Picture 8" descr="КАРТИНКИ Красные осенние листья gif анимация смайлик аватар скачать рисунок фото бесплатно Красные осенние листья Листья"/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383034">
            <a:off x="98281" y="5111457"/>
            <a:ext cx="1872208" cy="1872208"/>
          </a:xfrm>
          <a:prstGeom prst="rect">
            <a:avLst/>
          </a:prstGeom>
          <a:noFill/>
        </p:spPr>
      </p:pic>
      <p:pic>
        <p:nvPicPr>
          <p:cNvPr id="3076" name="Picture 4" descr="AnimAls Beasts Squirrel And a Mushroom All Wallpaper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620688"/>
            <a:ext cx="7992888" cy="5980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ентези девушка осенью, осенний листопад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54007"/>
            <a:ext cx="9144000" cy="6912007"/>
          </a:xfrm>
          <a:prstGeom prst="rect">
            <a:avLst/>
          </a:prstGeom>
          <a:noFill/>
        </p:spPr>
      </p:pic>
      <p:pic>
        <p:nvPicPr>
          <p:cNvPr id="3" name="Picture 14" descr="Плейкаст &quot;Дед Мороз и п. девица&quot;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149080"/>
            <a:ext cx="2996154" cy="2505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Лиза / Философская лирика / Персональный сайт Жанны Бариновой &quot;Костер на снегу&quot;. Мои стихи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742952"/>
            <a:ext cx="3279532" cy="4270224"/>
          </a:xfrm>
          <a:prstGeom prst="rect">
            <a:avLst/>
          </a:prstGeom>
          <a:noFill/>
        </p:spPr>
      </p:pic>
      <p:pic>
        <p:nvPicPr>
          <p:cNvPr id="3074" name="Picture 2" descr="Зимние и новогодние вертикальные разделител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293096"/>
            <a:ext cx="857250" cy="2286001"/>
          </a:xfrm>
          <a:prstGeom prst="rect">
            <a:avLst/>
          </a:prstGeom>
          <a:noFill/>
        </p:spPr>
      </p:pic>
      <p:pic>
        <p:nvPicPr>
          <p:cNvPr id="3076" name="Picture 4" descr="Зимние и новогодние вертикальные разделител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204864"/>
            <a:ext cx="857250" cy="2286001"/>
          </a:xfrm>
          <a:prstGeom prst="rect">
            <a:avLst/>
          </a:prstGeom>
          <a:noFill/>
        </p:spPr>
      </p:pic>
      <p:pic>
        <p:nvPicPr>
          <p:cNvPr id="3078" name="Picture 6" descr="Зимние и новогодние вертикальные разделител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0"/>
            <a:ext cx="857250" cy="2286001"/>
          </a:xfrm>
          <a:prstGeom prst="rect">
            <a:avLst/>
          </a:prstGeom>
          <a:noFill/>
        </p:spPr>
      </p:pic>
      <p:pic>
        <p:nvPicPr>
          <p:cNvPr id="3080" name="Picture 8" descr="Зимние и новогодние вертикальные разделител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56376" y="0"/>
            <a:ext cx="857250" cy="2286001"/>
          </a:xfrm>
          <a:prstGeom prst="rect">
            <a:avLst/>
          </a:prstGeom>
          <a:noFill/>
        </p:spPr>
      </p:pic>
      <p:pic>
        <p:nvPicPr>
          <p:cNvPr id="3082" name="Picture 10" descr="Зимние и новогодние вертикальные разделител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384" y="1988840"/>
            <a:ext cx="857250" cy="2286001"/>
          </a:xfrm>
          <a:prstGeom prst="rect">
            <a:avLst/>
          </a:prstGeom>
          <a:noFill/>
        </p:spPr>
      </p:pic>
      <p:pic>
        <p:nvPicPr>
          <p:cNvPr id="3084" name="Picture 12" descr="Зимние и новогодние вертикальные разделител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00392" y="4077072"/>
            <a:ext cx="85725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450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http://iclass.home-edu.ru/mod/forum/discuss.php?d=288961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9330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http://ariom.ru/forum/p1887524.html&amp;sid=55859e8675d7ac494125e15743a1af3a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92696"/>
            <a:ext cx="5465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http://allday2.com/index.php?cstart=2&amp;newsid=134517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4144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http://pipec.ru/132125-pra_griby/1-foto</a:t>
            </a:r>
            <a:r>
              <a:rPr lang="ru-RU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340768"/>
            <a:ext cx="800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http://ariom.ru/forum/p1887524.html&amp;sid=55859e8675d7ac494125e15743a1af3a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28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http://mir-animashki.com/photo/vremena_goda/osennie_otkrytki/krasavica_osen/107-0-6342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988840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http://animashky.net/index.php?do=gallery&amp;act=15&amp;cid=68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348880"/>
            <a:ext cx="4175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http://vsyaanimaciya.ru/photo/131-0-365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70892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http://bettlyded.do.am/news/animacija_s_nulja_urok_tretij_razmnozhenie_kadra_animacii_chast_pervaja/2011-02-15-257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356992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http://olya-barchenkova.narod.ru/filosofskaya_lirika/liza/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33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Источники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сказке  «Как Белочка Осень встречала» Учебный предмет: живой мир Класс: 2-ой (дети с в.н.и.) Тема урока «Животные осенью»</dc:title>
  <dc:creator>XTreme.ws</dc:creator>
  <cp:lastModifiedBy>XTreme.ws</cp:lastModifiedBy>
  <cp:revision>17</cp:revision>
  <dcterms:created xsi:type="dcterms:W3CDTF">2014-10-27T20:21:31Z</dcterms:created>
  <dcterms:modified xsi:type="dcterms:W3CDTF">2015-01-13T11:52:45Z</dcterms:modified>
</cp:coreProperties>
</file>