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5" r:id="rId6"/>
    <p:sldId id="264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28C11-BAE5-4C68-A8AF-BB9DA8236926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98D45-59A4-4279-9993-F5BA6B0C7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410445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Презентация к сказке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«Как Белочка Осень встречала»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Учебный предмет: живой мир</a:t>
            </a:r>
            <a:br>
              <a:rPr lang="ru-RU" dirty="0" smtClean="0"/>
            </a:br>
            <a:r>
              <a:rPr lang="ru-RU" dirty="0" smtClean="0"/>
              <a:t>Класс: 2-ой (дети с в.н.и.)</a:t>
            </a:r>
            <a:br>
              <a:rPr lang="ru-RU" dirty="0" smtClean="0"/>
            </a:br>
            <a:r>
              <a:rPr lang="ru-RU" dirty="0" smtClean="0"/>
              <a:t>Тема урока «Животные осенью»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201622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Составитель: Казакова Н .А.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2014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презентацией.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Слайд 3 - сказка, которую педагог читает во время показа презентации.</a:t>
            </a:r>
          </a:p>
          <a:p>
            <a:r>
              <a:rPr lang="ru-RU" dirty="0" smtClean="0"/>
              <a:t>Слайд 4 – предварительная беседа о белке.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836712"/>
            <a:ext cx="3634578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о том, как Белочка Осень встречала.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Весело Белочка жила в лесу всё лето. Грелась на солнышке, прыгала с дерева на дерево, кушала вкусные орехи,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ягоды и шишки. Но вот однажды проснулась она, вылезла из своего дупла, потянулась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Смотрит вокруг и ничего не понимает. Что-то изменилось в лесу.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небе облака спрятали солнышко, закапал холодный дождь, ветер сорвал с дерева жёлтый листок,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 вдруг стал пахнуть как-то по-новому. Холодно стало Белочке, грустно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друг из леса вышла Волшебница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Платье у неё красивое, сшито из разноцветных листьев, а в руках у неё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волшебная палочка.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Дотронется Осень до дерева, листочки на нём становятся жёлтыми, красными, оранжевыми.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Здравствуй, Белочка! 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Осень. Вижу ты не рада мне.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Знаю, почему - когда я прихожу, в лесу становится мокро, холодно, скоро не станет еды для тебя.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Боюсь, боюсь!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Закричала Белочка.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Надо прятаться!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бойся, глупышка. Не надо от меня прятаться. Я помогу тебе.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 коснулась Белочки своей волшебной палочкой, и у неё вдруг вырос тёплый мех. Тепло стало Белочке.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Взмахнула Осень волшебной палочкой, и на поляне выросло много грибов.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Белочка собрала их и спрятала в своё дупло.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Хорошо стало Белочке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тёплый мех спасает её от холода, а еды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грибов хватит ей надолго.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Прекрасно!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сказала Осень.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Теперь тебе не страшно и Зиму встречать.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кто такая Зима?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спрашивает Белочка.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Зима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моя сестра.  Скоро она к тебе в гости придёт.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это уже совсем другая история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Discussions started by Асочакова (RU-KK) Олеся Александровна in okr_mir_4k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908720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315436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Сказка о том, как Белочка Осень встречала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dli: Рыжий пушисти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3895167"/>
            <a:ext cx="2448272" cy="18380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Picture 4" descr="Судьба и Грусть (стихи и прочее) :: Форумы Лотоса :: Эзотерика. Магия. Религия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271784"/>
            <a:ext cx="7272808" cy="5461471"/>
          </a:xfrm>
          <a:prstGeom prst="rect">
            <a:avLst/>
          </a:prstGeom>
          <a:noFill/>
        </p:spPr>
      </p:pic>
      <p:pic>
        <p:nvPicPr>
          <p:cNvPr id="8" name="Picture 8" descr="Обои Белка, оттолкнувшись задними лапами от сухой ветки дере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176859"/>
            <a:ext cx="7344816" cy="5556396"/>
          </a:xfrm>
          <a:prstGeom prst="rect">
            <a:avLst/>
          </a:prstGeom>
          <a:noFill/>
        </p:spPr>
      </p:pic>
      <p:pic>
        <p:nvPicPr>
          <p:cNvPr id="9" name="Picture 6" descr="Фауна. Дикие животные. Грызуны. Белки. Часть 3. 73 фото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146022"/>
            <a:ext cx="7488832" cy="5731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Аватар Осенний дождь капает на листья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94045"/>
            <a:ext cx="6120679" cy="5943267"/>
          </a:xfrm>
          <a:prstGeom prst="rect">
            <a:avLst/>
          </a:prstGeom>
          <a:noFill/>
        </p:spPr>
      </p:pic>
      <p:pic>
        <p:nvPicPr>
          <p:cNvPr id="6152" name="Picture 8" descr="okr_mir_4kl: Убежищ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260648"/>
            <a:ext cx="4067944" cy="5317861"/>
          </a:xfrm>
          <a:prstGeom prst="rect">
            <a:avLst/>
          </a:prstGeom>
          <a:noFill/>
        </p:spPr>
      </p:pic>
      <p:pic>
        <p:nvPicPr>
          <p:cNvPr id="6148" name="Picture 4" descr="картинки анимации для гостевых и блогов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9022" y="476672"/>
            <a:ext cx="796889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Фентези девушка осенью, осенний листопад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76672"/>
            <a:ext cx="7596336" cy="5735553"/>
          </a:xfrm>
          <a:prstGeom prst="rect">
            <a:avLst/>
          </a:prstGeom>
          <a:noFill/>
        </p:spPr>
      </p:pic>
      <p:pic>
        <p:nvPicPr>
          <p:cNvPr id="5128" name="Picture 8" descr="КАРТИНКИ Красные осенние листья gif анимация смайлик аватар скачать рисунок фото бесплатно Красные осенние листья Листья"/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383034">
            <a:off x="5390361" y="2591177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56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к сказке  «Как Белочка Осень встречала» Учебный предмет: живой мир Класс: 2-ой (дети с в.н.и.) Тема урока «Животные осенью»  </vt:lpstr>
      <vt:lpstr>Работа с презентацией.</vt:lpstr>
      <vt:lpstr>Слайд 3</vt:lpstr>
      <vt:lpstr>Слайд 4</vt:lpstr>
      <vt:lpstr>Сказка о том, как Белочка Осень встречала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сказке  «Как Белочка Осень встречала» Учебный предмет: живой мир Класс: 2-ой (дети с в.н.и.) Тема урока «Животные осенью»</dc:title>
  <dc:creator>XTreme.ws</dc:creator>
  <cp:lastModifiedBy>XTreme.ws</cp:lastModifiedBy>
  <cp:revision>17</cp:revision>
  <dcterms:created xsi:type="dcterms:W3CDTF">2014-10-27T20:21:31Z</dcterms:created>
  <dcterms:modified xsi:type="dcterms:W3CDTF">2015-01-13T11:54:44Z</dcterms:modified>
</cp:coreProperties>
</file>