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06" autoAdjust="0"/>
    <p:restoredTop sz="94763" autoAdjust="0"/>
  </p:normalViewPr>
  <p:slideViewPr>
    <p:cSldViewPr>
      <p:cViewPr varScale="1">
        <p:scale>
          <a:sx n="83" d="100"/>
          <a:sy n="83" d="100"/>
        </p:scale>
        <p:origin x="-6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68745/f_clip_image0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357298"/>
            <a:ext cx="40719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3563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2643182"/>
            <a:ext cx="1067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572008"/>
            <a:ext cx="2085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F:\Pictures\picture_46_11_09_01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85926"/>
            <a:ext cx="3400425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00166" y="1643050"/>
            <a:ext cx="1214446" cy="13573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214546" y="2571744"/>
            <a:ext cx="2857520" cy="13573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571604" y="1000108"/>
            <a:ext cx="428628" cy="85725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08" y="1071546"/>
            <a:ext cx="428628" cy="85725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353499">
            <a:off x="5403080" y="1561315"/>
            <a:ext cx="500066" cy="2128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85984" y="3786190"/>
            <a:ext cx="500066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2353499">
            <a:off x="1870838" y="3555183"/>
            <a:ext cx="500066" cy="15515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9890487">
            <a:off x="4696268" y="3668936"/>
            <a:ext cx="500066" cy="15464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2353499">
            <a:off x="3788594" y="3694114"/>
            <a:ext cx="500066" cy="15865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214546" y="2214554"/>
            <a:ext cx="107157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214546" y="2357430"/>
            <a:ext cx="114300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7422" y="2428868"/>
            <a:ext cx="85725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000100" y="2428868"/>
            <a:ext cx="92869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57224" y="2428868"/>
            <a:ext cx="107157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928662" y="2428868"/>
            <a:ext cx="107157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928794" y="2214554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285984" y="2071678"/>
            <a:ext cx="204790" cy="204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785918" y="2071678"/>
            <a:ext cx="223838" cy="223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1000100" y="2143116"/>
            <a:ext cx="571504" cy="42862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естиугольник 2"/>
          <p:cNvSpPr/>
          <p:nvPr/>
        </p:nvSpPr>
        <p:spPr>
          <a:xfrm>
            <a:off x="1000100" y="1714488"/>
            <a:ext cx="571504" cy="42862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2000232" y="2071678"/>
            <a:ext cx="500066" cy="428628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2000232" y="1714488"/>
            <a:ext cx="500066" cy="428628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1500166" y="2357430"/>
            <a:ext cx="571504" cy="42862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1500166" y="1428736"/>
            <a:ext cx="571504" cy="428628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1500166" y="1857364"/>
            <a:ext cx="571504" cy="500066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3500430" y="2143116"/>
            <a:ext cx="571504" cy="50006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3500430" y="1643050"/>
            <a:ext cx="571504" cy="50006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3929058" y="2428868"/>
            <a:ext cx="571504" cy="500066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4357686" y="2143116"/>
            <a:ext cx="571504" cy="50006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4357686" y="1714488"/>
            <a:ext cx="571504" cy="50006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3929058" y="1428736"/>
            <a:ext cx="571504" cy="50006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3929058" y="1928802"/>
            <a:ext cx="571504" cy="500066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5715008" y="2214554"/>
            <a:ext cx="571504" cy="500066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5715008" y="1714488"/>
            <a:ext cx="571504" cy="500066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6143636" y="2428868"/>
            <a:ext cx="571504" cy="50006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6572264" y="2214554"/>
            <a:ext cx="571504" cy="50006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6572264" y="1714488"/>
            <a:ext cx="571504" cy="50006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6143636" y="1500174"/>
            <a:ext cx="571504" cy="50006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>
            <a:off x="6143636" y="1928802"/>
            <a:ext cx="571504" cy="50006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/>
          <p:cNvSpPr/>
          <p:nvPr/>
        </p:nvSpPr>
        <p:spPr>
          <a:xfrm>
            <a:off x="6000760" y="3857628"/>
            <a:ext cx="571504" cy="500066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естиугольник 23"/>
          <p:cNvSpPr/>
          <p:nvPr/>
        </p:nvSpPr>
        <p:spPr>
          <a:xfrm>
            <a:off x="5572132" y="3571876"/>
            <a:ext cx="571504" cy="500066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>
            <a:off x="3714744" y="3786190"/>
            <a:ext cx="571504" cy="500066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/>
          <p:nvPr/>
        </p:nvSpPr>
        <p:spPr>
          <a:xfrm>
            <a:off x="3714744" y="4286256"/>
            <a:ext cx="571504" cy="500066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/>
          <p:nvPr/>
        </p:nvSpPr>
        <p:spPr>
          <a:xfrm>
            <a:off x="1000100" y="4500570"/>
            <a:ext cx="571504" cy="500066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/>
          <p:cNvSpPr/>
          <p:nvPr/>
        </p:nvSpPr>
        <p:spPr>
          <a:xfrm>
            <a:off x="1000100" y="4000504"/>
            <a:ext cx="571504" cy="500066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>
            <a:off x="5143504" y="3857628"/>
            <a:ext cx="571504" cy="50006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5143504" y="4357694"/>
            <a:ext cx="571504" cy="50006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/>
          <p:cNvSpPr/>
          <p:nvPr/>
        </p:nvSpPr>
        <p:spPr>
          <a:xfrm>
            <a:off x="5572132" y="4071942"/>
            <a:ext cx="571504" cy="50006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естиугольник 31"/>
          <p:cNvSpPr/>
          <p:nvPr/>
        </p:nvSpPr>
        <p:spPr>
          <a:xfrm>
            <a:off x="2857488" y="4357694"/>
            <a:ext cx="571504" cy="50006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естиугольник 32"/>
          <p:cNvSpPr/>
          <p:nvPr/>
        </p:nvSpPr>
        <p:spPr>
          <a:xfrm>
            <a:off x="2857488" y="3857628"/>
            <a:ext cx="571504" cy="50006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>
            <a:off x="3286116" y="3571876"/>
            <a:ext cx="571504" cy="50006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1500166" y="4714884"/>
            <a:ext cx="571504" cy="50006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/>
          <p:cNvSpPr/>
          <p:nvPr/>
        </p:nvSpPr>
        <p:spPr>
          <a:xfrm>
            <a:off x="1857356" y="4429132"/>
            <a:ext cx="571504" cy="50006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/>
          <p:cNvSpPr/>
          <p:nvPr/>
        </p:nvSpPr>
        <p:spPr>
          <a:xfrm>
            <a:off x="1857356" y="3929066"/>
            <a:ext cx="571504" cy="50006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6000760" y="4286256"/>
            <a:ext cx="571504" cy="50006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естиугольник 38"/>
          <p:cNvSpPr/>
          <p:nvPr/>
        </p:nvSpPr>
        <p:spPr>
          <a:xfrm>
            <a:off x="5572132" y="4572008"/>
            <a:ext cx="571504" cy="50006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3286116" y="4572008"/>
            <a:ext cx="571504" cy="50006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естиугольник 40"/>
          <p:cNvSpPr/>
          <p:nvPr/>
        </p:nvSpPr>
        <p:spPr>
          <a:xfrm>
            <a:off x="3286116" y="4071942"/>
            <a:ext cx="571504" cy="50006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естиугольник 41"/>
          <p:cNvSpPr/>
          <p:nvPr/>
        </p:nvSpPr>
        <p:spPr>
          <a:xfrm>
            <a:off x="1428728" y="3714752"/>
            <a:ext cx="571504" cy="50006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естиугольник 42"/>
          <p:cNvSpPr/>
          <p:nvPr/>
        </p:nvSpPr>
        <p:spPr>
          <a:xfrm>
            <a:off x="1428728" y="4214818"/>
            <a:ext cx="571504" cy="50006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785926"/>
            <a:ext cx="82741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0 1 2 3 4 5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6 7 8 9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ictures\picture_27_09_09_01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2143124" cy="2022573"/>
          </a:xfrm>
          <a:prstGeom prst="rect">
            <a:avLst/>
          </a:prstGeom>
          <a:noFill/>
        </p:spPr>
      </p:pic>
      <p:pic>
        <p:nvPicPr>
          <p:cNvPr id="3" name="Picture 2" descr="F:\Pictures\picture_27_09_09_01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66"/>
            <a:ext cx="2143124" cy="2022573"/>
          </a:xfrm>
          <a:prstGeom prst="rect">
            <a:avLst/>
          </a:prstGeom>
          <a:noFill/>
        </p:spPr>
      </p:pic>
      <p:pic>
        <p:nvPicPr>
          <p:cNvPr id="1027" name="Picture 3" descr="F:\Pictures\picture_18_09_09_01_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643182"/>
            <a:ext cx="2700338" cy="2436175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929058" y="4643446"/>
            <a:ext cx="471490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72198" y="4357694"/>
            <a:ext cx="1857388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715140" y="4786322"/>
            <a:ext cx="1500198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F:\Pictures\picture_13_09_09_01_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7562"/>
            <a:ext cx="1596380" cy="1714512"/>
          </a:xfrm>
          <a:prstGeom prst="rect">
            <a:avLst/>
          </a:prstGeom>
          <a:noFill/>
        </p:spPr>
      </p:pic>
      <p:pic>
        <p:nvPicPr>
          <p:cNvPr id="1029" name="Picture 5" descr="F:\Pictures\picture_27_09_09_01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00042"/>
            <a:ext cx="2058913" cy="1943099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4643438" y="1643050"/>
            <a:ext cx="50006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572000" y="1357298"/>
            <a:ext cx="42862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ictures\picture_57_09_09_01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2214558" cy="1660919"/>
          </a:xfrm>
          <a:prstGeom prst="rect">
            <a:avLst/>
          </a:prstGeom>
          <a:noFill/>
        </p:spPr>
      </p:pic>
      <p:pic>
        <p:nvPicPr>
          <p:cNvPr id="2051" name="Picture 3" descr="F:\Pictures\picture_46_09_09_01_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642918"/>
            <a:ext cx="2500306" cy="2500306"/>
          </a:xfrm>
          <a:prstGeom prst="rect">
            <a:avLst/>
          </a:prstGeom>
          <a:noFill/>
        </p:spPr>
      </p:pic>
      <p:pic>
        <p:nvPicPr>
          <p:cNvPr id="4" name="Picture 2" descr="F:\Pictures\picture_57_09_09_01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857760"/>
            <a:ext cx="2214558" cy="1660919"/>
          </a:xfrm>
          <a:prstGeom prst="rect">
            <a:avLst/>
          </a:prstGeom>
          <a:noFill/>
        </p:spPr>
      </p:pic>
      <p:pic>
        <p:nvPicPr>
          <p:cNvPr id="5" name="Picture 2" descr="F:\Pictures\picture_57_09_09_01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71942"/>
            <a:ext cx="2214558" cy="1660919"/>
          </a:xfrm>
          <a:prstGeom prst="rect">
            <a:avLst/>
          </a:prstGeom>
          <a:noFill/>
        </p:spPr>
      </p:pic>
      <p:pic>
        <p:nvPicPr>
          <p:cNvPr id="6" name="Picture 3" descr="F:\Pictures\picture_46_09_09_01_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0042"/>
            <a:ext cx="2500306" cy="2500306"/>
          </a:xfrm>
          <a:prstGeom prst="rect">
            <a:avLst/>
          </a:prstGeom>
          <a:noFill/>
        </p:spPr>
      </p:pic>
      <p:pic>
        <p:nvPicPr>
          <p:cNvPr id="7" name="Picture 3" descr="F:\Pictures\picture_46_09_09_01_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714752"/>
            <a:ext cx="2500306" cy="2500306"/>
          </a:xfrm>
          <a:prstGeom prst="rect">
            <a:avLst/>
          </a:prstGeom>
          <a:noFill/>
        </p:spPr>
      </p:pic>
      <p:pic>
        <p:nvPicPr>
          <p:cNvPr id="8" name="Picture 3" descr="F:\Pictures\picture_46_09_09_01_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214554"/>
            <a:ext cx="2500306" cy="2500306"/>
          </a:xfrm>
          <a:prstGeom prst="rect">
            <a:avLst/>
          </a:prstGeom>
          <a:noFill/>
        </p:spPr>
      </p:pic>
      <p:pic>
        <p:nvPicPr>
          <p:cNvPr id="9" name="Picture 3" descr="F:\Pictures\picture_46_09_09_01_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500306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Pictures\picture_02_17_24_10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71480"/>
            <a:ext cx="857256" cy="857256"/>
          </a:xfrm>
          <a:prstGeom prst="rect">
            <a:avLst/>
          </a:prstGeom>
          <a:noFill/>
        </p:spPr>
      </p:pic>
      <p:pic>
        <p:nvPicPr>
          <p:cNvPr id="11" name="Picture 2" descr="F:\Pictures\picture_02_17_24_10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857256" cy="857256"/>
          </a:xfrm>
          <a:prstGeom prst="rect">
            <a:avLst/>
          </a:prstGeom>
          <a:noFill/>
        </p:spPr>
      </p:pic>
      <p:pic>
        <p:nvPicPr>
          <p:cNvPr id="12" name="Picture 2" descr="F:\Pictures\picture_02_17_24_10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857256" cy="857256"/>
          </a:xfrm>
          <a:prstGeom prst="rect">
            <a:avLst/>
          </a:prstGeom>
          <a:noFill/>
        </p:spPr>
      </p:pic>
      <p:pic>
        <p:nvPicPr>
          <p:cNvPr id="13" name="Picture 2" descr="F:\Pictures\picture_02_17_24_10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571612"/>
            <a:ext cx="857256" cy="857256"/>
          </a:xfrm>
          <a:prstGeom prst="rect">
            <a:avLst/>
          </a:prstGeom>
          <a:noFill/>
        </p:spPr>
      </p:pic>
      <p:pic>
        <p:nvPicPr>
          <p:cNvPr id="14" name="Picture 2" descr="F:\Pictures\picture_02_17_24_10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00042"/>
            <a:ext cx="857256" cy="857256"/>
          </a:xfrm>
          <a:prstGeom prst="rect">
            <a:avLst/>
          </a:prstGeom>
          <a:noFill/>
        </p:spPr>
      </p:pic>
      <p:pic>
        <p:nvPicPr>
          <p:cNvPr id="15" name="Picture 3" descr="F:\Pictures\picture_49_16_24_10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285860"/>
            <a:ext cx="666738" cy="974771"/>
          </a:xfrm>
          <a:prstGeom prst="rect">
            <a:avLst/>
          </a:prstGeom>
          <a:noFill/>
        </p:spPr>
      </p:pic>
      <p:pic>
        <p:nvPicPr>
          <p:cNvPr id="16" name="Picture 3" descr="F:\Pictures\picture_49_16_24_10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71480"/>
            <a:ext cx="666738" cy="974771"/>
          </a:xfrm>
          <a:prstGeom prst="rect">
            <a:avLst/>
          </a:prstGeom>
          <a:noFill/>
        </p:spPr>
      </p:pic>
      <p:pic>
        <p:nvPicPr>
          <p:cNvPr id="17" name="Picture 3" descr="F:\Pictures\picture_49_16_24_10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428736"/>
            <a:ext cx="666738" cy="974771"/>
          </a:xfrm>
          <a:prstGeom prst="rect">
            <a:avLst/>
          </a:prstGeom>
          <a:noFill/>
        </p:spPr>
      </p:pic>
      <p:pic>
        <p:nvPicPr>
          <p:cNvPr id="18" name="Picture 3" descr="F:\Pictures\picture_49_16_24_10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00042"/>
            <a:ext cx="666738" cy="974771"/>
          </a:xfrm>
          <a:prstGeom prst="rect">
            <a:avLst/>
          </a:prstGeom>
          <a:noFill/>
        </p:spPr>
      </p:pic>
      <p:pic>
        <p:nvPicPr>
          <p:cNvPr id="19" name="Picture 3" descr="F:\Pictures\picture_49_16_24_10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857232"/>
            <a:ext cx="666738" cy="974771"/>
          </a:xfrm>
          <a:prstGeom prst="rect">
            <a:avLst/>
          </a:prstGeom>
          <a:noFill/>
        </p:spPr>
      </p:pic>
      <p:pic>
        <p:nvPicPr>
          <p:cNvPr id="20" name="Picture 2" descr="F:\Pictures\picture_02_17_24_10_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3929066"/>
            <a:ext cx="928694" cy="928694"/>
          </a:xfrm>
          <a:prstGeom prst="rect">
            <a:avLst/>
          </a:prstGeom>
          <a:noFill/>
        </p:spPr>
      </p:pic>
      <p:pic>
        <p:nvPicPr>
          <p:cNvPr id="21" name="Picture 2" descr="F:\Pictures\picture_02_17_24_10_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286256"/>
            <a:ext cx="785818" cy="928694"/>
          </a:xfrm>
          <a:prstGeom prst="rect">
            <a:avLst/>
          </a:prstGeom>
          <a:noFill/>
        </p:spPr>
      </p:pic>
      <p:pic>
        <p:nvPicPr>
          <p:cNvPr id="22" name="Picture 3" descr="F:\Pictures\picture_49_16_24_10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429132"/>
            <a:ext cx="666738" cy="974771"/>
          </a:xfrm>
          <a:prstGeom prst="rect">
            <a:avLst/>
          </a:prstGeom>
          <a:noFill/>
        </p:spPr>
      </p:pic>
      <p:pic>
        <p:nvPicPr>
          <p:cNvPr id="23" name="Picture 3" descr="F:\Pictures\picture_49_16_24_10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500570"/>
            <a:ext cx="666738" cy="974771"/>
          </a:xfrm>
          <a:prstGeom prst="rect">
            <a:avLst/>
          </a:prstGeom>
          <a:noFill/>
        </p:spPr>
      </p:pic>
      <p:pic>
        <p:nvPicPr>
          <p:cNvPr id="24" name="Picture 3" descr="F:\Pictures\picture_49_16_24_10_14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500570"/>
            <a:ext cx="666738" cy="974771"/>
          </a:xfrm>
          <a:prstGeom prst="rect">
            <a:avLst/>
          </a:prstGeom>
          <a:noFill/>
        </p:spPr>
      </p:pic>
      <p:pic>
        <p:nvPicPr>
          <p:cNvPr id="25" name="Picture 2" descr="F:\Pictures\picture_02_17_24_10_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857628"/>
            <a:ext cx="785818" cy="928694"/>
          </a:xfrm>
          <a:prstGeom prst="rect">
            <a:avLst/>
          </a:prstGeom>
          <a:noFill/>
        </p:spPr>
      </p:pic>
      <p:pic>
        <p:nvPicPr>
          <p:cNvPr id="26" name="Picture 3" descr="F:\Pictures\picture_49_16_24_10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357826"/>
            <a:ext cx="666738" cy="974771"/>
          </a:xfrm>
          <a:prstGeom prst="rect">
            <a:avLst/>
          </a:prstGeom>
          <a:noFill/>
        </p:spPr>
      </p:pic>
      <p:pic>
        <p:nvPicPr>
          <p:cNvPr id="27" name="Picture 3" descr="F:\Pictures\picture_49_16_24_10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286388"/>
            <a:ext cx="666738" cy="974771"/>
          </a:xfrm>
          <a:prstGeom prst="rect">
            <a:avLst/>
          </a:prstGeom>
          <a:noFill/>
        </p:spPr>
      </p:pic>
      <p:pic>
        <p:nvPicPr>
          <p:cNvPr id="28" name="Picture 2" descr="F:\Pictures\picture_02_17_24_10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929198"/>
            <a:ext cx="857256" cy="857256"/>
          </a:xfrm>
          <a:prstGeom prst="rect">
            <a:avLst/>
          </a:prstGeom>
          <a:noFill/>
        </p:spPr>
      </p:pic>
      <p:pic>
        <p:nvPicPr>
          <p:cNvPr id="29" name="Picture 2" descr="F:\Pictures\picture_02_17_24_10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857760"/>
            <a:ext cx="857256" cy="857256"/>
          </a:xfrm>
          <a:prstGeom prst="rect">
            <a:avLst/>
          </a:prstGeom>
          <a:noFill/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785786" y="5500702"/>
            <a:ext cx="1071570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22" idx="2"/>
          </p:cNvCxnSpPr>
          <p:nvPr/>
        </p:nvCxnSpPr>
        <p:spPr>
          <a:xfrm rot="5400000" flipH="1" flipV="1">
            <a:off x="1868484" y="5464214"/>
            <a:ext cx="811179" cy="6905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286512" y="3929066"/>
            <a:ext cx="2143140" cy="2000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7500958" y="4929198"/>
            <a:ext cx="1071570" cy="928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57224" y="350043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5-2=3</a:t>
            </a:r>
            <a:endParaRPr lang="ru-RU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000496" y="385762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2+3=5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214810" y="2000240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5-3=2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929454" y="300037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3+2=5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2 0.01459 L -0.63125 -0.22685 " pathEditMode="relative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Pictures\picture_21_11_09_01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2781304" cy="1889304"/>
          </a:xfrm>
          <a:prstGeom prst="rect">
            <a:avLst/>
          </a:prstGeom>
          <a:noFill/>
        </p:spPr>
      </p:pic>
      <p:pic>
        <p:nvPicPr>
          <p:cNvPr id="4099" name="Picture 3" descr="F:\Pictures\picture_25_22_18_10_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94840"/>
            <a:ext cx="3286148" cy="4358286"/>
          </a:xfrm>
          <a:prstGeom prst="rect">
            <a:avLst/>
          </a:prstGeom>
          <a:noFill/>
        </p:spPr>
      </p:pic>
      <p:pic>
        <p:nvPicPr>
          <p:cNvPr id="6" name="Picture 2" descr="F:\Pictures\picture_21_11_09_01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785794"/>
            <a:ext cx="3891147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42910" y="1071546"/>
            <a:ext cx="2500330" cy="24288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142976" y="1857364"/>
            <a:ext cx="428628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43108" y="1857364"/>
            <a:ext cx="428628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6200000">
            <a:off x="1585890" y="2486020"/>
            <a:ext cx="457200" cy="914400"/>
          </a:xfrm>
          <a:prstGeom prst="moon">
            <a:avLst>
              <a:gd name="adj" fmla="val 5484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43438" y="1000108"/>
            <a:ext cx="2500330" cy="24288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86050" y="3714752"/>
            <a:ext cx="2500330" cy="24288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72198" y="1714488"/>
            <a:ext cx="428628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43504" y="1714488"/>
            <a:ext cx="428628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400000">
            <a:off x="5586418" y="2343144"/>
            <a:ext cx="457200" cy="914400"/>
          </a:xfrm>
          <a:prstGeom prst="moon">
            <a:avLst>
              <a:gd name="adj" fmla="val 5484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86248" y="4429132"/>
            <a:ext cx="428628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43240" y="4429132"/>
            <a:ext cx="428628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00430" y="5286388"/>
            <a:ext cx="91440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228</TotalTime>
  <Words>17</Words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30</cp:revision>
  <dcterms:modified xsi:type="dcterms:W3CDTF">2015-01-14T16:27:48Z</dcterms:modified>
</cp:coreProperties>
</file>