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3" r:id="rId17"/>
    <p:sldId id="274" r:id="rId18"/>
    <p:sldId id="27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B5BC-4DBD-428F-A196-9FDB7766138F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CB45C-D04B-4F90-AABC-E6E1590F7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4A5FB7-2C73-44E4-B138-D18B50F33A25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51C60E-EC73-452B-9CAC-24232DBD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458200" cy="22225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математики </a:t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классе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415242" cy="292895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Макушина Татьяна Алексеевна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МБОУ СОШ №1 р.п.Екатериновка</a:t>
            </a:r>
          </a:p>
          <a:p>
            <a:pPr algn="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58285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 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Пользователь\Pictures\panda0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428604"/>
            <a:ext cx="752475" cy="809625"/>
          </a:xfrm>
          <a:prstGeom prst="rect">
            <a:avLst/>
          </a:prstGeom>
          <a:noFill/>
        </p:spPr>
      </p:pic>
      <p:pic>
        <p:nvPicPr>
          <p:cNvPr id="6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2714620"/>
            <a:ext cx="36195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рисунки\анимашки\танцы спорт\sports-3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7148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a0e49dca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7072362" cy="5304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71501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(87147 : 207 – 87527 : 803) · 312 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189515_800pxSami_Store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64610" cy="6423459"/>
          </a:xfrm>
          <a:prstGeom prst="rect">
            <a:avLst/>
          </a:prstGeom>
        </p:spPr>
      </p:pic>
      <p:pic>
        <p:nvPicPr>
          <p:cNvPr id="4" name="Рисунок 3" descr="Новый рисунок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57356" cy="235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858280" cy="26432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геометрическим материалом</a:t>
            </a:r>
            <a:br>
              <a:rPr lang="ru-RU" sz="40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81439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Имеется ров шириной 2 метра.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переправиться через этот ров с помощью двух досок длиной 2 метра.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ртём\Desktop\2012-03-27\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134870"/>
            <a:ext cx="2571768" cy="241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00" y="142920"/>
            <a:ext cx="8714880" cy="6553800"/>
          </a:xfrm>
          <a:prstGeom prst="rect">
            <a:avLst/>
          </a:prstGeom>
        </p:spPr>
      </p:pic>
      <p:pic>
        <p:nvPicPr>
          <p:cNvPr id="5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4546" y="142852"/>
            <a:ext cx="4999320" cy="656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7229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1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темница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Здесь Василиса Прекрасная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2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темница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Темница 3 не пустая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темница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Здесь Змей Горыныч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28860" y="157161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428860" y="285749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428860" y="4143380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214422"/>
            <a:ext cx="4009552" cy="435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857356" y="14285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 темница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071810"/>
            <a:ext cx="92869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071810"/>
            <a:ext cx="92869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071810"/>
            <a:ext cx="92869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3071810"/>
            <a:ext cx="92869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3071810"/>
            <a:ext cx="92869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4282" y="307181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Арка 23"/>
          <p:cNvSpPr/>
          <p:nvPr/>
        </p:nvSpPr>
        <p:spPr>
          <a:xfrm>
            <a:off x="3000364" y="2857496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286116" y="278605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Арка 25"/>
          <p:cNvSpPr/>
          <p:nvPr/>
        </p:nvSpPr>
        <p:spPr>
          <a:xfrm>
            <a:off x="4786314" y="2857496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072066" y="278605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>
            <a:off x="1142976" y="2857496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Арка 30"/>
          <p:cNvSpPr/>
          <p:nvPr/>
        </p:nvSpPr>
        <p:spPr>
          <a:xfrm>
            <a:off x="6500826" y="2857496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786578" y="278605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428728" y="278605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214414" y="228599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Арка 34"/>
          <p:cNvSpPr/>
          <p:nvPr/>
        </p:nvSpPr>
        <p:spPr>
          <a:xfrm rot="10800000">
            <a:off x="1142976" y="3643314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1428728" y="3857628"/>
            <a:ext cx="21431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Арка 37"/>
          <p:cNvSpPr/>
          <p:nvPr/>
        </p:nvSpPr>
        <p:spPr>
          <a:xfrm rot="10800000">
            <a:off x="6500826" y="3643314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Арка 38"/>
          <p:cNvSpPr/>
          <p:nvPr/>
        </p:nvSpPr>
        <p:spPr>
          <a:xfrm rot="10800000">
            <a:off x="4786314" y="3643314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Арка 39"/>
          <p:cNvSpPr/>
          <p:nvPr/>
        </p:nvSpPr>
        <p:spPr>
          <a:xfrm rot="10800000">
            <a:off x="3000364" y="3643314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3286116" y="3857628"/>
            <a:ext cx="21431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>
            <a:off x="5072066" y="3857628"/>
            <a:ext cx="21431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>
            <a:off x="6786578" y="3857628"/>
            <a:ext cx="21431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431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Итог урока:</a:t>
            </a:r>
            <a:endParaRPr lang="ru-RU" sz="4000" b="1" u="sng" cap="none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496"/>
            <a:ext cx="8624918" cy="32226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понравилось наше путешествие?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Какие качества помогли нам?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Какую работу выполняли на уроке?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30718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u="sng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№            </a:t>
            </a:r>
            <a:r>
              <a:rPr lang="ru-RU" sz="32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</a:t>
            </a:r>
            <a:r>
              <a:rPr lang="ru-RU" sz="40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cap="none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Спасибо за урок!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3600" b="1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Прозвени-ка, дружок,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Голосистый звонок.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Перемену ждут ребята.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Поиграть, попрыгать надо!</a:t>
            </a:r>
          </a:p>
        </p:txBody>
      </p:sp>
      <p:pic>
        <p:nvPicPr>
          <p:cNvPr id="4" name="Рисунок 3" descr="cid_10de8134_67a3_42a5_bccf_e651dc9246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857364"/>
            <a:ext cx="2558373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58218" cy="44291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u="sng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4000" b="1" u="sng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Закрепление алгоритма деления многозначных чисел на трехзначное число»</a:t>
            </a:r>
            <a:endParaRPr lang="ru-RU" sz="4000" b="1" i="1" cap="none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715436" cy="56436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u="sng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 </a:t>
            </a:r>
            <a:r>
              <a:rPr lang="ru-RU" sz="44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совершенствовать вычислительные </a:t>
            </a:r>
            <a:br>
              <a:rPr lang="ru-RU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навыки,</a:t>
            </a:r>
            <a:br>
              <a:rPr lang="ru-RU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развивать умение решать задачи                                                                </a:t>
            </a:r>
            <a:br>
              <a:rPr lang="ru-RU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1142984"/>
            <a:ext cx="6643734" cy="41434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Кому-то сказки надоели,</a:t>
            </a:r>
          </a:p>
          <a:p>
            <a:pPr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кто-то сказками пленён.</a:t>
            </a:r>
          </a:p>
          <a:p>
            <a:pPr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самый лучший наш урок</a:t>
            </a:r>
          </a:p>
          <a:p>
            <a:pPr>
              <a:lnSpc>
                <a:spcPct val="110000"/>
              </a:lnSpc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Начнем с знакомых нам                 </a:t>
            </a:r>
          </a:p>
          <a:p>
            <a:pPr>
              <a:lnSpc>
                <a:spcPct val="110000"/>
              </a:lnSpc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имён.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1631449_871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429132"/>
            <a:ext cx="1828804" cy="2002540"/>
          </a:xfrm>
          <a:prstGeom prst="rect">
            <a:avLst/>
          </a:prstGeom>
        </p:spPr>
      </p:pic>
      <p:pic>
        <p:nvPicPr>
          <p:cNvPr id="5" name="Рисунок 4" descr="1306640016_086fcdf950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42852"/>
            <a:ext cx="1955803" cy="1928826"/>
          </a:xfrm>
          <a:prstGeom prst="rect">
            <a:avLst/>
          </a:prstGeom>
        </p:spPr>
      </p:pic>
      <p:pic>
        <p:nvPicPr>
          <p:cNvPr id="6" name="Рисунок 5" descr="1188262364__skaz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52205" cy="3357562"/>
          </a:xfrm>
          <a:prstGeom prst="rect">
            <a:avLst/>
          </a:prstGeom>
        </p:spPr>
      </p:pic>
      <p:pic>
        <p:nvPicPr>
          <p:cNvPr id="7" name="Рисунок 6" descr="1306490699_4539b9dfcc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5000636"/>
            <a:ext cx="167615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4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u="sng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sz="4000" b="1" u="sng" cap="none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914400" y="1285860"/>
            <a:ext cx="3228972" cy="484824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360:2=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360:2= 180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640:4=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640:4= 160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4400·2=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4400·2= 8800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320· 4=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320· 4=  1280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357686" y="1285860"/>
            <a:ext cx="4329114" cy="484824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0:27 63 =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0:27 63 = 0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8600:100=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8600:100= 86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90470-300=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90470-300= 90170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0-(8247-8247)=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0-(8247-8247)= 0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682" y="4357694"/>
            <a:ext cx="1835318" cy="235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401050" cy="6858000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230202:378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смелость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32922:279 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631350:305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ciya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428736"/>
            <a:ext cx="7940138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52340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4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u="sng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Решим задачу</a:t>
            </a:r>
          </a:p>
          <a:p>
            <a:pPr>
              <a:buNone/>
            </a:pPr>
            <a:endParaRPr lang="ru-RU" sz="4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№        стр.</a:t>
            </a:r>
          </a:p>
          <a:p>
            <a:pPr>
              <a:buNone/>
            </a:pP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643182"/>
            <a:ext cx="2823970" cy="35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11966111_pict_8458f40a68064dcc9ff69958a4f1e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220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Урок математики  в 4 классе</vt:lpstr>
      <vt:lpstr>Тема урока:   « Закрепление алгоритма деления многозначных чисел на трехзначное число»</vt:lpstr>
      <vt:lpstr> Цели урока:     совершенствовать вычислительные                                                              навыки,     развивать умение решать задачи                                                                             </vt:lpstr>
      <vt:lpstr>Слайд 4</vt:lpstr>
      <vt:lpstr>Устный счёт</vt:lpstr>
      <vt:lpstr>Слайд 6</vt:lpstr>
      <vt:lpstr>Слайд 7</vt:lpstr>
      <vt:lpstr>Слайд 8</vt:lpstr>
      <vt:lpstr>Слайд 9</vt:lpstr>
      <vt:lpstr>Физминутка </vt:lpstr>
      <vt:lpstr>Слайд 11</vt:lpstr>
      <vt:lpstr>Слайд 12</vt:lpstr>
      <vt:lpstr>Работа с геометрическим материалом  </vt:lpstr>
      <vt:lpstr>Слайд 14</vt:lpstr>
      <vt:lpstr>Слайд 15</vt:lpstr>
      <vt:lpstr>Слайд 16</vt:lpstr>
      <vt:lpstr>     Итог урока:</vt:lpstr>
      <vt:lpstr>Домашнее задание:                                 №            стр. </vt:lpstr>
      <vt:lpstr>         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3 классе</dc:title>
  <dc:creator>Артём</dc:creator>
  <cp:lastModifiedBy>Артём</cp:lastModifiedBy>
  <cp:revision>33</cp:revision>
  <dcterms:created xsi:type="dcterms:W3CDTF">2012-04-10T13:03:47Z</dcterms:created>
  <dcterms:modified xsi:type="dcterms:W3CDTF">2012-04-19T15:21:13Z</dcterms:modified>
</cp:coreProperties>
</file>