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1" r:id="rId2"/>
  </p:sldMasterIdLst>
  <p:sldIdLst>
    <p:sldId id="259" r:id="rId3"/>
    <p:sldId id="256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0127" y="2512771"/>
            <a:ext cx="10363200" cy="167975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2587" y="4345230"/>
            <a:ext cx="8534400" cy="152705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8EF6-F6DF-41B0-9955-EE552C5A94B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28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6367-C335-4119-8E06-FDB0884E59E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2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84B-B7B4-406E-92A5-EA184290EA9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95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AA08-0C28-4BC8-9238-269A273CFF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10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0127" y="2512771"/>
            <a:ext cx="10363200" cy="167975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2587" y="4345230"/>
            <a:ext cx="8534400" cy="152705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7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443836"/>
            <a:ext cx="109728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92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867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867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1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7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75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698"/>
            <a:ext cx="5386917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73698"/>
            <a:ext cx="5389033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32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443836"/>
            <a:ext cx="10972800" cy="4525963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BD4D-9312-42D4-AF5F-C9DC41A21F6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1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4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2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71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0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867" y="274638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E8E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867" y="1443836"/>
            <a:ext cx="8947712" cy="42757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E04FB-B724-47FC-8391-29408FCE68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06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13C2-0330-4664-9F9E-9C637EFB392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45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AC43-1E32-421B-AD41-570DA32A13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17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698"/>
            <a:ext cx="5386917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E8E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73698"/>
            <a:ext cx="5389033" cy="3798583"/>
          </a:xfrm>
        </p:spPr>
        <p:txBody>
          <a:bodyPr/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1DEC-9901-49FD-8B65-98A4D327964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63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46E-5436-4C04-9879-95AC745F18F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17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BED6-A01C-442E-9CB7-95FE9DABD01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51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29C38-0C80-48C9-AC6B-E5CCE554A2F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42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04FB-B724-47FC-8391-29408FCE68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40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8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Весёлый урок о том,</a:t>
            </a:r>
            <a:br>
              <a:rPr lang="ru-RU" dirty="0" smtClean="0"/>
            </a:br>
            <a:r>
              <a:rPr lang="ru-RU" dirty="0" smtClean="0"/>
              <a:t> что вкусно и полезно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729695"/>
            <a:ext cx="8534400" cy="15270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Прошкина</a:t>
            </a:r>
            <a:r>
              <a:rPr lang="ru-RU" dirty="0" smtClean="0"/>
              <a:t> София, </a:t>
            </a:r>
            <a:r>
              <a:rPr lang="ru-RU" dirty="0" smtClean="0"/>
              <a:t>2 «А» класс</a:t>
            </a:r>
          </a:p>
          <a:p>
            <a:r>
              <a:rPr lang="ru-RU" dirty="0" smtClean="0"/>
              <a:t>Классный руководитель: Мухина И. В.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2909" y="6442364"/>
            <a:ext cx="1039091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11191" y="259773"/>
            <a:ext cx="555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гимназия №1 города Кузнецка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11" y="1229932"/>
            <a:ext cx="3080728" cy="227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4530436" y="1504084"/>
            <a:ext cx="7502237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Мясо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курицы, индейки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 полезно есть.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них есть кальций, и железо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достоинств и не счесть!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2007611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8" y="3140652"/>
            <a:ext cx="3333746" cy="247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671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1" y="1504084"/>
            <a:ext cx="5883088" cy="43641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детям,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и творог не во вред.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продукты эти,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сильным, как атлет!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5395"/>
            <a:ext cx="1060924" cy="16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5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2512895"/>
            <a:ext cx="5850082" cy="423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завтрак мы овсянку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 кушать по утрам,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и стали здоровее,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того ж желаем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3" y="1070262"/>
            <a:ext cx="1540705" cy="1699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865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3" y="1641763"/>
            <a:ext cx="2826327" cy="4239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Выноска-облако 7"/>
          <p:cNvSpPr/>
          <p:nvPr/>
        </p:nvSpPr>
        <p:spPr>
          <a:xfrm>
            <a:off x="5541819" y="1482436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литературный герой Доктор Айболит расскажет нам, что вкусно и полезно</a:t>
            </a:r>
          </a:p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1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1367549"/>
            <a:ext cx="3525982" cy="5297787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5541819" y="1482436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своими помощниками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хочу поговорить с вами о здоровом питании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2909" y="6442364"/>
            <a:ext cx="1039091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704"/>
            <a:ext cx="6303818" cy="379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5915890" y="1551709"/>
            <a:ext cx="6137564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Соки свежие полезны,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Пейте, дети, соки,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как персики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Станут ваши щеки.</a:t>
            </a:r>
          </a:p>
        </p:txBody>
      </p:sp>
    </p:spTree>
    <p:extLst>
      <p:ext uri="{BB962C8B-B14F-4D97-AF65-F5344CB8AC3E}">
        <p14:creationId xmlns:p14="http://schemas.microsoft.com/office/powerpoint/2010/main" val="15771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6397"/>
            <a:ext cx="6026727" cy="48716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мандарины,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 же, лимон –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Чемпионы витаминов,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«С» в них миллион!</a:t>
            </a:r>
          </a:p>
        </p:txBody>
      </p:sp>
    </p:spTree>
    <p:extLst>
      <p:ext uri="{BB962C8B-B14F-4D97-AF65-F5344CB8AC3E}">
        <p14:creationId xmlns:p14="http://schemas.microsoft.com/office/powerpoint/2010/main" val="3160703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727"/>
            <a:ext cx="6595427" cy="44057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Ешьте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фрукты, овощи,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Ягоды почаще,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тогда без сахара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Жить вам будет слаще!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32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5" y="2332038"/>
            <a:ext cx="4818151" cy="357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выступала,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Витаминами хвалясь.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на стол попала –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Съели всю не торопясь.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463"/>
            <a:ext cx="1832264" cy="183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1908"/>
            <a:ext cx="1627909" cy="137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232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8" y="1168977"/>
            <a:ext cx="6186054" cy="463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картошка-голова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стоит угла.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Питательная, вкусная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повара искусного.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0763"/>
            <a:ext cx="1276599" cy="178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21" y="3699163"/>
            <a:ext cx="2351315" cy="176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996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0191" y="5808518"/>
            <a:ext cx="2192482" cy="93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825" y="5429250"/>
            <a:ext cx="1019175" cy="142875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5534891" y="1504084"/>
            <a:ext cx="6497782" cy="41148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Рыбу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парьте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запекайте,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 еду употребляйте.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Рыба фосфором богата –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будет рада.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81" y="1158168"/>
            <a:ext cx="2720534" cy="1747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2" y="2736857"/>
            <a:ext cx="4963232" cy="37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537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lka-apelsi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Dolka-apelsina</Template>
  <TotalTime>321</TotalTime>
  <Words>217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Dolka-apelsina</vt:lpstr>
      <vt:lpstr>Office Theme</vt:lpstr>
      <vt:lpstr>Весёлый урок о том,  что вкусно и полезно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16</cp:revision>
  <dcterms:created xsi:type="dcterms:W3CDTF">2014-02-18T07:38:24Z</dcterms:created>
  <dcterms:modified xsi:type="dcterms:W3CDTF">2014-02-27T10:21:51Z</dcterms:modified>
</cp:coreProperties>
</file>