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3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DB1C8-56AB-4535-B7BC-62D65E4CACE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0F5E4-22CA-48F8-9C8F-4A6B27A9B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CF45AF-411F-4148-A7CB-51868B870A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sy.ru/lico/images/fedoseenko/fedoseenk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lintsy.ru/lico/images/fedoseenko/fedoseenk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Picture 2" descr="C:\Documents and Settings\User\Рабочий стол\Художники для занятия и их работы\Владимир Петрович Зайцев\134095729956398700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000264" cy="1643074"/>
          </a:xfrm>
          <a:prstGeom prst="rect">
            <a:avLst/>
          </a:prstGeom>
          <a:noFill/>
        </p:spPr>
      </p:pic>
      <p:pic>
        <p:nvPicPr>
          <p:cNvPr id="5" name="Picture 8" descr="C:\Documents and Settings\User\Рабочий стол\Художники для занятия и их работы\Николай Борисович Быченок\Picture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2000264" cy="1555426"/>
          </a:xfrm>
          <a:prstGeom prst="rect">
            <a:avLst/>
          </a:prstGeom>
          <a:noFill/>
        </p:spPr>
      </p:pic>
      <p:pic>
        <p:nvPicPr>
          <p:cNvPr id="6" name="Picture 6" descr="C:\Documents and Settings\User\Рабочий стол\Художники для занятия и их работы\Аделина Сергеевна Федосеенко\Персики и розы 199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4214818"/>
            <a:ext cx="1357322" cy="1708129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Художники для занятия и их работы\Алимасова Нина Александровна\Алимасова Нина. Ма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929198"/>
            <a:ext cx="1357322" cy="1714512"/>
          </a:xfrm>
          <a:prstGeom prst="rect">
            <a:avLst/>
          </a:prstGeom>
          <a:noFill/>
        </p:spPr>
      </p:pic>
      <p:pic>
        <p:nvPicPr>
          <p:cNvPr id="8" name="Picture 9" descr="C:\Documents and Settings\User\Рабочий стол\Художники для занятия и их работы\Николай Борисович Быченок\Весна в березовом лесу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857760"/>
            <a:ext cx="1357322" cy="1714512"/>
          </a:xfrm>
          <a:prstGeom prst="rect">
            <a:avLst/>
          </a:prstGeom>
          <a:noFill/>
        </p:spPr>
      </p:pic>
      <p:pic>
        <p:nvPicPr>
          <p:cNvPr id="9" name="Picture 7" descr="C:\Documents and Settings\User\Рабочий стол\Художники для занятия и их работы\Аделина Сергеевна Федосеенко\Натюрморт со статуэткой 19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214818"/>
            <a:ext cx="1357322" cy="1714512"/>
          </a:xfrm>
          <a:prstGeom prst="rect">
            <a:avLst/>
          </a:prstGeom>
          <a:noFill/>
        </p:spPr>
      </p:pic>
      <p:pic>
        <p:nvPicPr>
          <p:cNvPr id="10" name="Picture 4" descr="C:\Documents and Settings\User\Рабочий стол\Художники для занятия и их работы\Владимир Петрович Зайцев\134095720883200400_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1500174"/>
            <a:ext cx="2000264" cy="1643074"/>
          </a:xfrm>
          <a:prstGeom prst="rect">
            <a:avLst/>
          </a:prstGeom>
          <a:noFill/>
        </p:spPr>
      </p:pic>
      <p:pic>
        <p:nvPicPr>
          <p:cNvPr id="11" name="Picture 5" descr="C:\Documents and Settings\User\Рабочий стол\Художники для занятия и их работы\Алимасова Нина Александровна\Алимасова Нина. Цикламе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500174"/>
            <a:ext cx="200026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5" name="Picture 2" descr="C:\Documents and Settings\User\Рабочий стол\Художники для занятия и их работы\Владимир Петрович Зайцев\Владимир Петрович Зайцев 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429024" cy="4786346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Художники для занятия и их работы\Владимир Петрович Зайцев\13409572995639870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643470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Picture 8" descr="C:\Documents and Settings\User\Рабочий стол\Художники для занятия и их работы\Николай Борисович Быченок\Picture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000528" cy="2912748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Художники для занятия и их работы\Николай Борисович Быченок\портрет Н.Б.Быче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214710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Picture 6" descr="C:\Documents and Settings\User\Рабочий стол\Художники для занятия и их работы\Аделина Сергеевна Федосеенко\Персики и розы 19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500174"/>
            <a:ext cx="3142940" cy="4708525"/>
          </a:xfrm>
          <a:prstGeom prst="rect">
            <a:avLst/>
          </a:prstGeom>
          <a:noFill/>
        </p:spPr>
      </p:pic>
      <p:pic>
        <p:nvPicPr>
          <p:cNvPr id="5" name="Рисунок 4" descr="Аделина Сергеевна Федосеенко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00174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Picture 3" descr="C:\Documents and Settings\User\Рабочий стол\Художники для занятия и их работы\Алимасова Нина Александровна\портрет Алимасова Нина Александро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143272" cy="4214842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Художники для занятия и их работы\Алимасова Нина Александровна\Алимасова Нина. Ма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357586" cy="4286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Picture 4" descr="C:\Documents and Settings\User\Рабочий стол\Художники для занятия и их работы\Николай Борисович Быченок\портрет Н.Б.Быч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357586" cy="3998944"/>
          </a:xfrm>
          <a:prstGeom prst="rect">
            <a:avLst/>
          </a:prstGeom>
          <a:noFill/>
        </p:spPr>
      </p:pic>
      <p:pic>
        <p:nvPicPr>
          <p:cNvPr id="5" name="Picture 9" descr="C:\Documents and Settings\User\Рабочий стол\Художники для занятия и их работы\Николай Борисович Быченок\Весна в березовом лесу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Содержимое 3" descr="Аделина Сергеевна Федосеенко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143252" cy="41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User\Рабочий стол\Художники для занятия и их работы\Аделина Сергеевна Федосеенко\Натюрморт со статуэткой 19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3214710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Picture 2" descr="C:\Documents and Settings\User\Рабочий стол\Художники для занятия и их работы\Владимир Петрович Зайцев\Владимир Петрович Зайцев 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364961" cy="4708525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Художники для занятия и их работы\Владимир Петрович Зайцев\13409572088320040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286280" cy="3023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300" dirty="0" smtClean="0"/>
              <a:t>Назови художника.</a:t>
            </a:r>
            <a:endParaRPr lang="ru-RU" sz="4300" dirty="0"/>
          </a:p>
        </p:txBody>
      </p:sp>
      <p:pic>
        <p:nvPicPr>
          <p:cNvPr id="4" name="Picture 3" descr="C:\Documents and Settings\User\Рабочий стол\Художники для занятия и их работы\Алимасова Нина Александровна\портрет Алимасова Нина Александро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857520" cy="4143404"/>
          </a:xfrm>
          <a:prstGeom prst="rect">
            <a:avLst/>
          </a:prstGeom>
          <a:noFill/>
        </p:spPr>
      </p:pic>
      <p:pic>
        <p:nvPicPr>
          <p:cNvPr id="5" name="Picture 5" descr="C:\Documents and Settings\User\Рабочий стол\Художники для занятия и их работы\Алимасова Нина Александровна\Алимасова Нина. Циклам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Назови художника.</vt:lpstr>
      <vt:lpstr>Назови художника.</vt:lpstr>
      <vt:lpstr>Назови художника.</vt:lpstr>
      <vt:lpstr>Назови художника.</vt:lpstr>
      <vt:lpstr>Назови художника.</vt:lpstr>
      <vt:lpstr>Назови художника.</vt:lpstr>
      <vt:lpstr>Назови художника.</vt:lpstr>
      <vt:lpstr>Назови художника.</vt:lpstr>
      <vt:lpstr>Назови художника.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здесь изображён?</dc:title>
  <dc:creator>User</dc:creator>
  <cp:lastModifiedBy>Admin</cp:lastModifiedBy>
  <cp:revision>40</cp:revision>
  <dcterms:created xsi:type="dcterms:W3CDTF">2014-04-04T13:52:31Z</dcterms:created>
  <dcterms:modified xsi:type="dcterms:W3CDTF">2014-04-15T19:47:49Z</dcterms:modified>
</cp:coreProperties>
</file>