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3" r:id="rId2"/>
    <p:sldId id="257" r:id="rId3"/>
    <p:sldId id="266" r:id="rId4"/>
    <p:sldId id="272" r:id="rId5"/>
    <p:sldId id="271" r:id="rId6"/>
    <p:sldId id="270" r:id="rId7"/>
    <p:sldId id="269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3" autoAdjust="0"/>
    <p:restoredTop sz="94671" autoAdjust="0"/>
  </p:normalViewPr>
  <p:slideViewPr>
    <p:cSldViewPr>
      <p:cViewPr varScale="1">
        <p:scale>
          <a:sx n="96" d="100"/>
          <a:sy n="96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B1C8-56AB-4535-B7BC-62D65E4CACE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F5E4-22CA-48F8-9C8F-4A6B27A9B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F5E4-22CA-48F8-9C8F-4A6B27A9B4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CF45AF-411F-4148-A7CB-51868B870A66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683AE-E15F-450D-9E23-82095A00C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endParaRPr lang="ru-RU" sz="4300" dirty="0"/>
          </a:p>
        </p:txBody>
      </p:sp>
      <p:pic>
        <p:nvPicPr>
          <p:cNvPr id="4" name="Picture 2" descr="C:\Documents and Settings\User\Рабочий стол\Художники для занятия и их работы\Владимир Петрович Зайцев\134095729956398700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513" y="4286256"/>
            <a:ext cx="2963487" cy="2571744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Художники для занятия и их работы\Алимасова Нина Александровна\Алимасова Нина. Циклам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785794"/>
            <a:ext cx="2928926" cy="3286124"/>
          </a:xfrm>
          <a:prstGeom prst="rect">
            <a:avLst/>
          </a:prstGeom>
          <a:noFill/>
        </p:spPr>
      </p:pic>
      <p:pic>
        <p:nvPicPr>
          <p:cNvPr id="6" name="Picture 8" descr="C:\Documents and Settings\User\Рабочий стол\Художники для занятия и их работы\Николай Борисович Быченок\Picture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3000396" cy="2571744"/>
          </a:xfrm>
          <a:prstGeom prst="rect">
            <a:avLst/>
          </a:prstGeom>
          <a:noFill/>
        </p:spPr>
      </p:pic>
      <p:pic>
        <p:nvPicPr>
          <p:cNvPr id="7" name="Picture 4" descr="C:\Documents and Settings\User\Рабочий стол\Художники для занятия и их работы\Владимир Петрович Зайцев\13409572088320040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2571768" cy="2571744"/>
          </a:xfrm>
          <a:prstGeom prst="rect">
            <a:avLst/>
          </a:prstGeom>
          <a:noFill/>
        </p:spPr>
      </p:pic>
      <p:pic>
        <p:nvPicPr>
          <p:cNvPr id="9" name="Picture 3" descr="C:\Documents and Settings\User\Рабочий стол\Художники для занятия и их работы\Алимасова Нина Александровна\Алимасова Нина. Мам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1947891" cy="3643314"/>
          </a:xfrm>
          <a:prstGeom prst="rect">
            <a:avLst/>
          </a:prstGeom>
          <a:noFill/>
        </p:spPr>
      </p:pic>
      <p:pic>
        <p:nvPicPr>
          <p:cNvPr id="11" name="Picture 6" descr="C:\Documents and Settings\User\Рабочий стол\Художники для занятия и их работы\Аделина Сергеевна Федосеенко\Персики и розы 19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57166"/>
            <a:ext cx="221457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Autofit/>
          </a:bodyPr>
          <a:lstStyle/>
          <a:p>
            <a:endParaRPr lang="ru-RU" sz="4300" dirty="0"/>
          </a:p>
        </p:txBody>
      </p:sp>
      <p:pic>
        <p:nvPicPr>
          <p:cNvPr id="2050" name="Picture 2" descr="C:\Documents and Settings\User\Рабочий стол\Художники для занятия и их работы\Владимир Петрович Зайцев\134095729956398700_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0"/>
            <a:ext cx="521497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endParaRPr lang="ru-RU" sz="4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User\Рабочий стол\Художники для занятия и их работы\Алимасова Нина Александровна\Алимасова Нина. Циклам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endParaRPr lang="ru-RU" sz="4300" dirty="0"/>
          </a:p>
        </p:txBody>
      </p:sp>
      <p:pic>
        <p:nvPicPr>
          <p:cNvPr id="4" name="Picture 8" descr="C:\Documents and Settings\User\Рабочий стол\Художники для занятия и их работы\Николай Борисович Быченок\Picture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42928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endParaRPr lang="ru-RU" sz="4300" dirty="0"/>
          </a:p>
        </p:txBody>
      </p:sp>
      <p:pic>
        <p:nvPicPr>
          <p:cNvPr id="4" name="Picture 4" descr="C:\Documents and Settings\User\Рабочий стол\Художники для занятия и их работы\Владимир Петрович Зайцев\134095720883200400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71504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endParaRPr lang="ru-RU" sz="4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Documents and Settings\User\Рабочий стол\Художники для занятия и их работы\Аделина Сергеевна Федосеенко\Натюрморт со статуэткой 1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285752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вид жанра.</a:t>
            </a:r>
            <a:endParaRPr lang="ru-RU" sz="4300" dirty="0"/>
          </a:p>
        </p:txBody>
      </p:sp>
      <p:pic>
        <p:nvPicPr>
          <p:cNvPr id="4" name="Picture 3" descr="C:\Documents and Settings\User\Рабочий стол\Художники для занятия и их работы\Алимасова Нина Александровна\Алимасова Нина. Ма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344808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вид жанра.</a:t>
            </a:r>
            <a:endParaRPr lang="ru-RU" sz="4300" dirty="0"/>
          </a:p>
        </p:txBody>
      </p:sp>
      <p:pic>
        <p:nvPicPr>
          <p:cNvPr id="4" name="Picture 9" descr="C:\Documents and Settings\User\Рабочий стол\Художники для занятия и их работы\Николай Борисович Быченок\Весна в березовом лесу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643050"/>
            <a:ext cx="292895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300" dirty="0" smtClean="0"/>
              <a:t>Назови вид жанра.</a:t>
            </a:r>
            <a:endParaRPr lang="ru-RU" sz="4300" dirty="0"/>
          </a:p>
        </p:txBody>
      </p:sp>
      <p:pic>
        <p:nvPicPr>
          <p:cNvPr id="4" name="Picture 6" descr="C:\Documents and Settings\User\Рабочий стол\Художники для занятия и их работы\Аделина Сергеевна Федосеенко\Персики и розы 19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530" y="1600200"/>
            <a:ext cx="314294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13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Назови вид жанра.</vt:lpstr>
      <vt:lpstr>Назови вид жанра.</vt:lpstr>
      <vt:lpstr>Назови вид жанра.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здесь изображён?</dc:title>
  <dc:creator>User</dc:creator>
  <cp:lastModifiedBy>Admin</cp:lastModifiedBy>
  <cp:revision>40</cp:revision>
  <dcterms:created xsi:type="dcterms:W3CDTF">2014-04-04T13:52:31Z</dcterms:created>
  <dcterms:modified xsi:type="dcterms:W3CDTF">2014-04-17T01:20:40Z</dcterms:modified>
</cp:coreProperties>
</file>