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93" autoAdjust="0"/>
    <p:restoredTop sz="94671" autoAdjust="0"/>
  </p:normalViewPr>
  <p:slideViewPr>
    <p:cSldViewPr>
      <p:cViewPr varScale="1">
        <p:scale>
          <a:sx n="96" d="100"/>
          <a:sy n="96" d="100"/>
        </p:scale>
        <p:origin x="-24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DB1C8-56AB-4535-B7BC-62D65E4CACE0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F0F5E4-22CA-48F8-9C8F-4A6B27A9B42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45AF-411F-4148-A7CB-51868B870A66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683AE-E15F-450D-9E23-82095A00C8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45AF-411F-4148-A7CB-51868B870A66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683AE-E15F-450D-9E23-82095A00C8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45AF-411F-4148-A7CB-51868B870A66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683AE-E15F-450D-9E23-82095A00C8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45AF-411F-4148-A7CB-51868B870A66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683AE-E15F-450D-9E23-82095A00C8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45AF-411F-4148-A7CB-51868B870A66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683AE-E15F-450D-9E23-82095A00C8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45AF-411F-4148-A7CB-51868B870A66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683AE-E15F-450D-9E23-82095A00C8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45AF-411F-4148-A7CB-51868B870A66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683AE-E15F-450D-9E23-82095A00C8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45AF-411F-4148-A7CB-51868B870A66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2683AE-E15F-450D-9E23-82095A00C8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45AF-411F-4148-A7CB-51868B870A66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683AE-E15F-450D-9E23-82095A00C8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45AF-411F-4148-A7CB-51868B870A66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62683AE-E15F-450D-9E23-82095A00C8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9CF45AF-411F-4148-A7CB-51868B870A66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683AE-E15F-450D-9E23-82095A00C8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9CF45AF-411F-4148-A7CB-51868B870A66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62683AE-E15F-450D-9E23-82095A00C86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klintsy.ru/lico/images/fedoseenko/fedoseenko.jpg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klintsy.ru/lico/images/fedoseenko/fedoseenko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50006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" name="Рисунок 8" descr="Аделина Сергеевна Федосеенко">
            <a:hlinkClick r:id="rId2" tgtFrame="&quot;_blank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0"/>
            <a:ext cx="3857652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Documents and Settings\User\Рабочий стол\Художники для занятия и их работы\Владимир Петрович Зайцев\Владимир Петрович Зайцев портрет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6248" y="1"/>
            <a:ext cx="4000528" cy="3429000"/>
          </a:xfrm>
          <a:prstGeom prst="rect">
            <a:avLst/>
          </a:prstGeom>
          <a:noFill/>
        </p:spPr>
      </p:pic>
      <p:pic>
        <p:nvPicPr>
          <p:cNvPr id="1027" name="Picture 3" descr="C:\Documents and Settings\User\Рабочий стол\Художники для занятия и их работы\Алимасова Нина Александровна\портрет Алимасова Нина Александровна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44" y="3571876"/>
            <a:ext cx="4000528" cy="3143272"/>
          </a:xfrm>
          <a:prstGeom prst="rect">
            <a:avLst/>
          </a:prstGeom>
          <a:noFill/>
        </p:spPr>
      </p:pic>
      <p:pic>
        <p:nvPicPr>
          <p:cNvPr id="8" name="Picture 4" descr="C:\Documents and Settings\User\Рабочий стол\Художники для занятия и их работы\Николай Борисович Быченок\портрет Н.Б.Быченок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6248" y="3571876"/>
            <a:ext cx="4000528" cy="3143248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428628"/>
          </a:xfrm>
        </p:spPr>
        <p:txBody>
          <a:bodyPr>
            <a:noAutofit/>
          </a:bodyPr>
          <a:lstStyle/>
          <a:p>
            <a:endParaRPr lang="ru-RU" sz="4300" dirty="0"/>
          </a:p>
        </p:txBody>
      </p:sp>
      <p:pic>
        <p:nvPicPr>
          <p:cNvPr id="4" name="Содержимое 3" descr="Аделина Сергеевна Федосеенко">
            <a:hlinkClick r:id="rId2" tgtFrame="&quot;_blank&quot;"/>
          </p:cNvPr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2571736" y="428604"/>
            <a:ext cx="4000528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42942"/>
          </a:xfrm>
        </p:spPr>
        <p:txBody>
          <a:bodyPr>
            <a:noAutofit/>
          </a:bodyPr>
          <a:lstStyle/>
          <a:p>
            <a:endParaRPr lang="ru-RU" sz="4300" dirty="0"/>
          </a:p>
        </p:txBody>
      </p:sp>
      <p:pic>
        <p:nvPicPr>
          <p:cNvPr id="4" name="Picture 2" descr="C:\Documents and Settings\User\Рабочий стол\Художники для занятия и их работы\Владимир Петрович Зайцев\Владимир Петрович Зайцев портрет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500298" y="1357298"/>
            <a:ext cx="3357586" cy="5143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Autofit/>
          </a:bodyPr>
          <a:lstStyle/>
          <a:p>
            <a:endParaRPr lang="ru-RU" sz="4300" dirty="0"/>
          </a:p>
        </p:txBody>
      </p:sp>
      <p:pic>
        <p:nvPicPr>
          <p:cNvPr id="4" name="Picture 3" descr="C:\Documents and Settings\User\Рабочий стол\Художники для занятия и их работы\Алимасова Нина Александровна\портрет Алимасова Нина Александровна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71736" y="1214422"/>
            <a:ext cx="3429024" cy="52864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71480"/>
          </a:xfrm>
        </p:spPr>
        <p:txBody>
          <a:bodyPr>
            <a:noAutofit/>
          </a:bodyPr>
          <a:lstStyle/>
          <a:p>
            <a:endParaRPr lang="ru-RU" sz="4300" dirty="0"/>
          </a:p>
        </p:txBody>
      </p:sp>
      <p:pic>
        <p:nvPicPr>
          <p:cNvPr id="5" name="Picture 4" descr="C:\Documents and Settings\User\Рабочий стол\Художники для занятия и их работы\Николай Борисович Быченок\портрет Н.Б.Быченок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428860" y="1142984"/>
            <a:ext cx="3643338" cy="535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389</TotalTime>
  <Words>0</Words>
  <Application>Microsoft Office PowerPoint</Application>
  <PresentationFormat>Экран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Техническая</vt:lpstr>
      <vt:lpstr>Слайд 1</vt:lpstr>
      <vt:lpstr>Слайд 2</vt:lpstr>
      <vt:lpstr>Слайд 3</vt:lpstr>
      <vt:lpstr>Слайд 4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Кто здесь изображён?</dc:title>
  <dc:creator>User</dc:creator>
  <cp:lastModifiedBy>Admin</cp:lastModifiedBy>
  <cp:revision>43</cp:revision>
  <dcterms:created xsi:type="dcterms:W3CDTF">2014-04-04T13:52:31Z</dcterms:created>
  <dcterms:modified xsi:type="dcterms:W3CDTF">2014-04-17T01:19:57Z</dcterms:modified>
</cp:coreProperties>
</file>