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3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4024-A324-4C7C-B882-A99E0BF80F4E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5A0EFB-D3F2-486F-BAE7-039C718262C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4024-A324-4C7C-B882-A99E0BF80F4E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EFB-D3F2-486F-BAE7-039C718262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4024-A324-4C7C-B882-A99E0BF80F4E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EFB-D3F2-486F-BAE7-039C718262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46B4024-A324-4C7C-B882-A99E0BF80F4E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45A0EFB-D3F2-486F-BAE7-039C718262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4024-A324-4C7C-B882-A99E0BF80F4E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5A0EFB-D3F2-486F-BAE7-039C718262C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4024-A324-4C7C-B882-A99E0BF80F4E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5A0EFB-D3F2-486F-BAE7-039C718262C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4024-A324-4C7C-B882-A99E0BF80F4E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5A0EFB-D3F2-486F-BAE7-039C718262C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F46B4024-A324-4C7C-B882-A99E0BF80F4E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5A0EFB-D3F2-486F-BAE7-039C718262C6}" type="slidenum">
              <a:rPr lang="ru-RU" smtClean="0"/>
              <a:t>‹#›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4024-A324-4C7C-B882-A99E0BF80F4E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A0EFB-D3F2-486F-BAE7-039C718262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4024-A324-4C7C-B882-A99E0BF80F4E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5A0EFB-D3F2-486F-BAE7-039C718262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4024-A324-4C7C-B882-A99E0BF80F4E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45A0EFB-D3F2-486F-BAE7-039C718262C6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B4024-A324-4C7C-B882-A99E0BF80F4E}" type="datetimeFigureOut">
              <a:rPr lang="ru-RU" smtClean="0"/>
              <a:t>29.11.2014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A0EFB-D3F2-486F-BAE7-039C718262C6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52928" cy="15841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i="1" dirty="0" smtClean="0"/>
              <a:t>План конспект совместной деятельности по художественному творчеству с детьми старшей группы</a:t>
            </a:r>
            <a:endParaRPr lang="ru-RU" sz="32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0" y="2276872"/>
            <a:ext cx="5292080" cy="4248472"/>
          </a:xfrm>
        </p:spPr>
        <p:txBody>
          <a:bodyPr>
            <a:normAutofit/>
          </a:bodyPr>
          <a:lstStyle/>
          <a:p>
            <a:r>
              <a:rPr lang="ru-RU" sz="4000" dirty="0"/>
              <a:t>Тема: </a:t>
            </a:r>
            <a:r>
              <a:rPr lang="ru-RU" sz="4000" dirty="0" smtClean="0"/>
              <a:t>«Моя Россия»</a:t>
            </a:r>
            <a:endParaRPr lang="ru-RU" sz="4000" dirty="0"/>
          </a:p>
          <a:p>
            <a:endParaRPr lang="ru-RU" dirty="0"/>
          </a:p>
          <a:p>
            <a:r>
              <a:rPr lang="ru-RU" sz="2400" dirty="0"/>
              <a:t>Каверзневой Натальи Вячеславовны</a:t>
            </a:r>
          </a:p>
          <a:p>
            <a:r>
              <a:rPr lang="ru-RU" sz="2400" dirty="0"/>
              <a:t>Воспитателя ГБДОУ д/с 71</a:t>
            </a:r>
          </a:p>
          <a:p>
            <a:r>
              <a:rPr lang="ru-RU" sz="2400" dirty="0"/>
              <a:t>Калининского района</a:t>
            </a:r>
          </a:p>
          <a:p>
            <a:r>
              <a:rPr lang="ru-RU" sz="2400" dirty="0"/>
              <a:t>г. Санкт-Петербурга</a:t>
            </a:r>
          </a:p>
          <a:p>
            <a:endParaRPr lang="ru-RU" dirty="0"/>
          </a:p>
        </p:txBody>
      </p:sp>
      <p:pic>
        <p:nvPicPr>
          <p:cNvPr id="1026" name="Picture 2" descr="C:\Users\Сергей\Pictures\С проигрывателя Nokia 800\Альбом камеры\WP_000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140968"/>
            <a:ext cx="2376264" cy="3168352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  <a:softEdge rad="127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14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545336"/>
            <a:ext cx="7213416" cy="2315712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Рисование ладошками </a:t>
            </a:r>
          </a:p>
          <a:p>
            <a:r>
              <a:rPr lang="ru-RU" sz="3600" b="1" dirty="0" smtClean="0"/>
              <a:t>Рисование пальчиками</a:t>
            </a:r>
          </a:p>
          <a:p>
            <a:endParaRPr lang="ru-RU" sz="36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9712" y="404664"/>
            <a:ext cx="5378350" cy="936104"/>
          </a:xfrm>
        </p:spPr>
        <p:txBody>
          <a:bodyPr>
            <a:normAutofit/>
          </a:bodyPr>
          <a:lstStyle/>
          <a:p>
            <a:r>
              <a:rPr lang="ru-RU" sz="4800" i="1" dirty="0" smtClean="0"/>
              <a:t>Технологии</a:t>
            </a:r>
            <a:endParaRPr lang="ru-RU" sz="4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41940"/>
            <a:ext cx="2786063" cy="2786063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2736296" cy="2626995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9868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348880"/>
            <a:ext cx="3835400" cy="393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2060848"/>
            <a:ext cx="3024187" cy="3767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57200" y="1196752"/>
            <a:ext cx="8229600" cy="5184576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FFFFFF">
                  <a:shade val="95000"/>
                </a:srgbClr>
              </a:buClr>
            </a:pPr>
            <a:r>
              <a:rPr lang="ru-RU" sz="2600" dirty="0">
                <a:solidFill>
                  <a:srgbClr val="FFFFFF"/>
                </a:solidFill>
              </a:rPr>
              <a:t>Продолжать знакомить детей с техникой нетрадиционного рисования – «рисование пальчиками и ладошками ».  </a:t>
            </a:r>
          </a:p>
          <a:p>
            <a:pPr lvl="0">
              <a:buClr>
                <a:srgbClr val="FFFFFF">
                  <a:shade val="95000"/>
                </a:srgbClr>
              </a:buClr>
            </a:pPr>
            <a:r>
              <a:rPr lang="ru-RU" sz="2600" dirty="0">
                <a:solidFill>
                  <a:srgbClr val="FFFFFF"/>
                </a:solidFill>
              </a:rPr>
              <a:t>Создавать выразительные цветовые образы</a:t>
            </a:r>
          </a:p>
          <a:p>
            <a:pPr lvl="0">
              <a:buClr>
                <a:srgbClr val="FFFFFF">
                  <a:shade val="95000"/>
                </a:srgbClr>
              </a:buClr>
            </a:pPr>
            <a:r>
              <a:rPr lang="ru-RU" sz="2600" dirty="0">
                <a:solidFill>
                  <a:srgbClr val="FFFFFF"/>
                </a:solidFill>
              </a:rPr>
              <a:t>Уточнять представление о хорошо известных объектах.</a:t>
            </a:r>
          </a:p>
          <a:p>
            <a:pPr lvl="0">
              <a:buClr>
                <a:srgbClr val="FFFFFF">
                  <a:shade val="95000"/>
                </a:srgbClr>
              </a:buClr>
            </a:pPr>
            <a:r>
              <a:rPr lang="ru-RU" sz="2600" dirty="0">
                <a:solidFill>
                  <a:srgbClr val="FFFFFF"/>
                </a:solidFill>
              </a:rPr>
              <a:t> Развивать творческое воображение, координацию движений руки и пальчиков.</a:t>
            </a:r>
          </a:p>
          <a:p>
            <a:pPr lvl="0">
              <a:buClr>
                <a:srgbClr val="FFFFFF">
                  <a:shade val="95000"/>
                </a:srgbClr>
              </a:buClr>
            </a:pPr>
            <a:r>
              <a:rPr lang="ru-RU" sz="2600" dirty="0">
                <a:solidFill>
                  <a:srgbClr val="FFFFFF"/>
                </a:solidFill>
              </a:rPr>
              <a:t>Воспитывать самостоятельность, инициативность.</a:t>
            </a:r>
          </a:p>
          <a:p>
            <a:pPr lvl="0">
              <a:buClr>
                <a:srgbClr val="FFFFFF">
                  <a:shade val="95000"/>
                </a:srgbClr>
              </a:buClr>
            </a:pPr>
            <a:r>
              <a:rPr lang="ru-RU" sz="2600" dirty="0">
                <a:solidFill>
                  <a:srgbClr val="FFFFFF"/>
                </a:solidFill>
              </a:rPr>
              <a:t>Воспитывать чувство патриотизма и любви к своей Родине.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515920" cy="1008112"/>
          </a:xfrm>
        </p:spPr>
        <p:txBody>
          <a:bodyPr>
            <a:normAutofit/>
          </a:bodyPr>
          <a:lstStyle/>
          <a:p>
            <a:r>
              <a:rPr lang="ru-RU" sz="3600" i="1" dirty="0"/>
              <a:t>Программное содержание</a:t>
            </a:r>
          </a:p>
        </p:txBody>
      </p:sp>
    </p:spTree>
    <p:extLst>
      <p:ext uri="{BB962C8B-B14F-4D97-AF65-F5344CB8AC3E}">
        <p14:creationId xmlns:p14="http://schemas.microsoft.com/office/powerpoint/2010/main" val="49197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Pictures\С проигрывателя Nokia 800\Альбом камеры\WP_0004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71171">
            <a:off x="5004048" y="2132856"/>
            <a:ext cx="3110406" cy="414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395536" y="1268760"/>
            <a:ext cx="8424936" cy="5400600"/>
          </a:xfrm>
        </p:spPr>
        <p:txBody>
          <a:bodyPr>
            <a:normAutofit lnSpcReduction="10000"/>
          </a:bodyPr>
          <a:lstStyle/>
          <a:p>
            <a:r>
              <a:rPr lang="ru-RU" sz="2800" dirty="0" smtClean="0"/>
              <a:t>Тонированные листы бумаги формата А-4 красного, синего, белого цветов.</a:t>
            </a:r>
          </a:p>
          <a:p>
            <a:r>
              <a:rPr lang="ru-RU" sz="2800" dirty="0" smtClean="0"/>
              <a:t>Гуашь </a:t>
            </a:r>
          </a:p>
          <a:p>
            <a:r>
              <a:rPr lang="ru-RU" sz="2800" dirty="0" smtClean="0"/>
              <a:t>Кисти</a:t>
            </a:r>
          </a:p>
          <a:p>
            <a:r>
              <a:rPr lang="ru-RU" sz="2800" dirty="0" smtClean="0"/>
              <a:t>Клеевые кисти (для подрисовки медведя и гривы лошадки)</a:t>
            </a:r>
          </a:p>
          <a:p>
            <a:r>
              <a:rPr lang="ru-RU" sz="2800" dirty="0" smtClean="0"/>
              <a:t>Колпачки от фломастеров (для рисования пузырьков)</a:t>
            </a:r>
          </a:p>
          <a:p>
            <a:pPr fontAlgn="base"/>
            <a:r>
              <a:rPr lang="ru-RU" sz="2800" dirty="0" smtClean="0"/>
              <a:t>Ауди запись песни «МОЯ РОССИЯ»</a:t>
            </a:r>
            <a:r>
              <a:rPr lang="ru-RU" sz="2800" dirty="0"/>
              <a:t> </a:t>
            </a:r>
            <a:r>
              <a:rPr lang="ru-RU" sz="2800" dirty="0" smtClean="0"/>
              <a:t>музыка</a:t>
            </a:r>
            <a:r>
              <a:rPr lang="ru-RU" sz="2800" dirty="0"/>
              <a:t> </a:t>
            </a:r>
            <a:r>
              <a:rPr lang="ru-RU" sz="2800" i="1" dirty="0"/>
              <a:t>Г. Труве</a:t>
            </a:r>
            <a:endParaRPr lang="ru-RU" sz="2800" dirty="0"/>
          </a:p>
          <a:p>
            <a:pPr marL="137160" indent="0" fontAlgn="base">
              <a:buNone/>
            </a:pPr>
            <a:r>
              <a:rPr lang="ru-RU" sz="2800" dirty="0" smtClean="0"/>
              <a:t>слова</a:t>
            </a:r>
            <a:r>
              <a:rPr lang="ru-RU" sz="2800" dirty="0"/>
              <a:t> </a:t>
            </a:r>
            <a:r>
              <a:rPr lang="ru-RU" sz="2800" i="1" dirty="0"/>
              <a:t>Н. </a:t>
            </a:r>
            <a:r>
              <a:rPr lang="ru-RU" sz="2800" i="1" dirty="0" smtClean="0"/>
              <a:t>Соловьевой.</a:t>
            </a:r>
            <a:endParaRPr lang="ru-RU" sz="2800" dirty="0"/>
          </a:p>
          <a:p>
            <a:pPr marL="137160" indent="0" fontAlgn="base">
              <a:buNone/>
            </a:pPr>
            <a:r>
              <a:rPr lang="ru-RU" sz="2800" dirty="0"/>
              <a:t/>
            </a:r>
            <a:br>
              <a:rPr lang="ru-RU" sz="2800" dirty="0"/>
            </a:br>
            <a:endParaRPr lang="ru-RU" sz="2800" dirty="0" smtClean="0"/>
          </a:p>
          <a:p>
            <a:endParaRPr lang="ru-RU" sz="2000" dirty="0" smtClean="0"/>
          </a:p>
          <a:p>
            <a:pPr marL="137160" indent="0">
              <a:buNone/>
            </a:pPr>
            <a:endParaRPr lang="ru-RU" dirty="0" smtClean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6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/>
              <a:t>Материалы к занятию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28657203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ергей\Pictures\С проигрывателя Nokia 800\Альбом камеры\WP_000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2238">
            <a:off x="5920589" y="2769747"/>
            <a:ext cx="2268252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496944" cy="4680520"/>
          </a:xfrm>
        </p:spPr>
        <p:txBody>
          <a:bodyPr>
            <a:normAutofit fontScale="25000" lnSpcReduction="20000"/>
          </a:bodyPr>
          <a:lstStyle/>
          <a:p>
            <a:pPr fontAlgn="base"/>
            <a:r>
              <a:rPr lang="ru-RU" sz="11200" dirty="0"/>
              <a:t>Слушанье </a:t>
            </a:r>
            <a:r>
              <a:rPr lang="ru-RU" sz="11200" dirty="0" smtClean="0"/>
              <a:t>ауди записи </a:t>
            </a:r>
            <a:r>
              <a:rPr lang="ru-RU" sz="11200" dirty="0"/>
              <a:t>песни «МОЯ РОССИЯ» музыка </a:t>
            </a:r>
            <a:r>
              <a:rPr lang="ru-RU" sz="11200" i="1" dirty="0"/>
              <a:t>Г. </a:t>
            </a:r>
            <a:r>
              <a:rPr lang="ru-RU" sz="11200" i="1" dirty="0" smtClean="0"/>
              <a:t>Труве </a:t>
            </a:r>
            <a:r>
              <a:rPr lang="ru-RU" sz="11200" dirty="0" smtClean="0"/>
              <a:t> слова </a:t>
            </a:r>
            <a:r>
              <a:rPr lang="ru-RU" sz="11200" i="1" dirty="0" smtClean="0"/>
              <a:t>Н. Соловьевой.</a:t>
            </a:r>
          </a:p>
          <a:p>
            <a:pPr fontAlgn="base"/>
            <a:r>
              <a:rPr lang="ru-RU" sz="11200" dirty="0" smtClean="0"/>
              <a:t>Рассматривание иллюстраций из книги В. А. Степанова «Моя Родина – Россия».</a:t>
            </a:r>
          </a:p>
          <a:p>
            <a:pPr fontAlgn="base"/>
            <a:r>
              <a:rPr lang="ru-RU" sz="11200" dirty="0" smtClean="0"/>
              <a:t>Беседа «Широка страна моя родная».</a:t>
            </a:r>
          </a:p>
          <a:p>
            <a:pPr fontAlgn="base"/>
            <a:r>
              <a:rPr lang="ru-RU" sz="11200" dirty="0" smtClean="0"/>
              <a:t>Рассматривание флага России и рассказ воспитателя «Цвета Российского флага».</a:t>
            </a:r>
          </a:p>
          <a:p>
            <a:pPr fontAlgn="base"/>
            <a:r>
              <a:rPr lang="ru-RU" sz="11200" dirty="0" smtClean="0"/>
              <a:t>Динамическая пауза «Мы шагаем по России».</a:t>
            </a:r>
          </a:p>
          <a:p>
            <a:pPr fontAlgn="base"/>
            <a:r>
              <a:rPr lang="ru-RU" sz="11200" dirty="0" smtClean="0"/>
              <a:t>Пальчиковая гимнастика «Путешественник-герой».</a:t>
            </a:r>
          </a:p>
          <a:p>
            <a:pPr fontAlgn="base"/>
            <a:r>
              <a:rPr lang="ru-RU" sz="11200" dirty="0" smtClean="0"/>
              <a:t>Рисование ладошками и пальчиками.</a:t>
            </a:r>
          </a:p>
          <a:p>
            <a:pPr fontAlgn="base"/>
            <a:r>
              <a:rPr lang="ru-RU" sz="11200" dirty="0" smtClean="0"/>
              <a:t>Чтение детьми стихов о Родине.</a:t>
            </a:r>
          </a:p>
          <a:p>
            <a:pPr fontAlgn="base"/>
            <a:endParaRPr lang="ru-RU" sz="11200" dirty="0"/>
          </a:p>
          <a:p>
            <a:pPr fontAlgn="base"/>
            <a:endParaRPr lang="ru-RU" sz="11200" dirty="0"/>
          </a:p>
          <a:p>
            <a:pPr marL="137160" indent="0" fontAlgn="base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496944" cy="936104"/>
          </a:xfrm>
        </p:spPr>
        <p:txBody>
          <a:bodyPr>
            <a:normAutofit/>
          </a:bodyPr>
          <a:lstStyle/>
          <a:p>
            <a:pPr algn="ctr"/>
            <a:r>
              <a:rPr lang="ru-RU" sz="4400" i="1" dirty="0" smtClean="0"/>
              <a:t>План проведения</a:t>
            </a:r>
            <a:endParaRPr lang="ru-RU" sz="4400" i="1" dirty="0"/>
          </a:p>
        </p:txBody>
      </p:sp>
    </p:spTree>
    <p:extLst>
      <p:ext uri="{BB962C8B-B14F-4D97-AF65-F5344CB8AC3E}">
        <p14:creationId xmlns:p14="http://schemas.microsoft.com/office/powerpoint/2010/main" val="275892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ергей\Pictures\С проигрывателя Nokia 800\Альбом камеры\WP_00041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1988840"/>
            <a:ext cx="7632848" cy="46085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1728192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/>
              <a:t>В заключение выставка наших работ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2836336677"/>
      </p:ext>
    </p:extLst>
  </p:cSld>
  <p:clrMapOvr>
    <a:masterClrMapping/>
  </p:clrMapOvr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Выставка</Template>
  <TotalTime>233</TotalTime>
  <Words>145</Words>
  <Application>Microsoft Office PowerPoint</Application>
  <PresentationFormat>Экран (4:3)</PresentationFormat>
  <Paragraphs>40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Tradeshow</vt:lpstr>
      <vt:lpstr>План конспект совместной деятельности по художественному творчеству с детьми старшей группы</vt:lpstr>
      <vt:lpstr>Технологии</vt:lpstr>
      <vt:lpstr>Программное содержание</vt:lpstr>
      <vt:lpstr>Материалы к занятию</vt:lpstr>
      <vt:lpstr>План проведения</vt:lpstr>
      <vt:lpstr>В заключение выставка наших работ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конспект совместной деятельности по художественному творчеству с детьми старшей группы</dc:title>
  <dc:creator>Сергей</dc:creator>
  <cp:lastModifiedBy>Сергей</cp:lastModifiedBy>
  <cp:revision>31</cp:revision>
  <dcterms:created xsi:type="dcterms:W3CDTF">2014-11-03T10:15:35Z</dcterms:created>
  <dcterms:modified xsi:type="dcterms:W3CDTF">2014-11-29T08:25:44Z</dcterms:modified>
</cp:coreProperties>
</file>