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  <p:sldId id="263" r:id="rId8"/>
    <p:sldId id="259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A896-3F51-49E7-8C48-9B645BF1F11F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192A-E499-48CE-87D7-50DA850AE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zdal.ru/%D0%A1%D1%83%D0%B6%D0%B4%D0%B0%D0%BB%D1%8C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zdal.ru/%D0%92%D0%BB%D0%B0%D0%B4%D0%B8%D0%BC%D0%B8%D1%80_%D0%9C%D0%BE%D0%BD%D0%BE%D0%BC%D0%B0%D1%85" TargetMode="External"/><Relationship Id="rId2" Type="http://schemas.openxmlformats.org/officeDocument/2006/relationships/hyperlink" Target="http://www.suzdal.ru/%D0%9A%D0%BD%D1%8F%D0%B7%D1%8C_%D0%AF%D1%80%D0%BE%D1%81%D0%BB%D0%B0%D0%B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zdal.ru/%D0%AE%D1%80%D0%B8%D0%B9_%D0%94%D0%BE%D0%BB%D0%B3%D0%BE%D1%80%D1%83%D0%BA%D0%B8%D0%B9" TargetMode="External"/><Relationship Id="rId2" Type="http://schemas.openxmlformats.org/officeDocument/2006/relationships/hyperlink" Target="http://www.suzdal.ru/%D0%92%D0%BB%D0%B0%D0%B4%D0%B8%D0%BC%D0%B8%D1%80_%D0%9C%D0%BE%D0%BD%D0%BE%D0%BC%D0%B0%D1%8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%D0%BA%D0%BD%D0%B8%D0%B3%D0%B8/%D0%91%D0%A1%D0%AD/%D0%A1%D0%B5%D1%80%D0%B3%D0%B8%D0%B9%20%D0%A0%D0%B0%D0%B4%D0%BE%D0%BD%D0%B5%D0%B6%D1%81%D0%BA%D0%B8%D0%B9/" TargetMode="External"/><Relationship Id="rId2" Type="http://schemas.openxmlformats.org/officeDocument/2006/relationships/hyperlink" Target="http://slovari.yandex.ru/~%D0%BA%D0%BD%D0%B8%D0%B3%D0%B8/%D0%91%D0%A1%D0%AD/%D0%97%D0%B0%D0%B3%D0%BE%D1%80%D1%81%D0%B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ovari.yandex.ru/~%D0%BA%D0%BD%D0%B8%D0%B3%D0%B8/%D0%91%D0%A1%D0%AD/%D0%9B%D0%B0%D0%B2%D1%80%D1%8B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alnika-reisen.de/images/news/Moskau-haup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5334000" cy="3914776"/>
          </a:xfrm>
          <a:prstGeom prst="rect">
            <a:avLst/>
          </a:prstGeom>
          <a:noFill/>
        </p:spPr>
      </p:pic>
      <p:pic>
        <p:nvPicPr>
          <p:cNvPr id="14342" name="Picture 6" descr="http://img1.liveinternet.ru/images/attach/b/2/1/476/1476083_43_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556792"/>
            <a:ext cx="3429000" cy="5143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813994"/>
            <a:ext cx="41044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r_p_2f858f3b7b71e410c10033733509aed5.jpg (800×534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48680"/>
            <a:ext cx="8590894" cy="573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ereslavl-zalessky.h4w.ru/images/illustrations/monastyri/12_feodorovsk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548680"/>
            <a:ext cx="5112568" cy="5602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Ростов</a:t>
            </a:r>
            <a:r>
              <a:rPr lang="ru-RU" sz="24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Один из трех древнерусских городов, именовавшихся «великими», впервые был упомянут в летописи в 862 году. Редкостный по красоте Ростовский кремль, отражаясь в тихих водах озера </a:t>
            </a:r>
            <a:r>
              <a:rPr lang="ru-RU" sz="2200" dirty="0" err="1"/>
              <a:t>Неро</a:t>
            </a:r>
            <a:r>
              <a:rPr lang="ru-RU" sz="2200" dirty="0"/>
              <a:t> напоминает сказочный град Китеж. За стенами Кремля - собор Успения с уникальной колокольней. Голоса тринадцати колоколов кремлевской звонницы знают во всем мире. В 1883 г. в Ростовском кремле был открыт один из первых российских музеев, где собраны древние иконы, медное литье, коллекции монет, образцы лицевого шитья. Даже самого искушенного ценителя поразят фантастические росписи здешних церквей. </a:t>
            </a:r>
            <a:br>
              <a:rPr lang="ru-RU" sz="22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Недалеко от Кремля на берегу озера </a:t>
            </a:r>
            <a:r>
              <a:rPr lang="ru-RU" sz="2000" dirty="0" err="1"/>
              <a:t>Неро</a:t>
            </a:r>
            <a:r>
              <a:rPr lang="ru-RU" sz="2000" dirty="0"/>
              <a:t> можно полюбоваться недавно отреставрированным действующим </a:t>
            </a:r>
            <a:r>
              <a:rPr lang="ru-RU" sz="2000" dirty="0" err="1"/>
              <a:t>Спасо-Яковлевским</a:t>
            </a:r>
            <a:r>
              <a:rPr lang="ru-RU" sz="2000" dirty="0"/>
              <a:t> мужским монастырем.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Лучший сувенир, который можно привезти из Ростова - это финифть. Искусство финифти - старинный народный промысел, родившийся именно в Ростове.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ash-class1420.narod.ru/Rostov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336704" cy="5358735"/>
          </a:xfrm>
          <a:prstGeom prst="rect">
            <a:avLst/>
          </a:prstGeom>
          <a:noFill/>
        </p:spPr>
      </p:pic>
      <p:pic>
        <p:nvPicPr>
          <p:cNvPr id="29700" name="Picture 4" descr="http://sobory.narod.ru/yaroslavl/rostov/fotos/00224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2179290"/>
            <a:ext cx="5580112" cy="4678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ostov2b.jpg (650×488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7848872" cy="589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7733321_9014.jpg (600×569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5715000" cy="5419726"/>
          </a:xfrm>
          <a:prstGeom prst="rect">
            <a:avLst/>
          </a:prstGeom>
          <a:noFill/>
        </p:spPr>
      </p:pic>
      <p:pic>
        <p:nvPicPr>
          <p:cNvPr id="27652" name="Picture 4" descr="http://img1.liveinternet.ru/images/attach/c/1/51/0/51000787_pic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548680"/>
            <a:ext cx="3810000" cy="3810000"/>
          </a:xfrm>
          <a:prstGeom prst="rect">
            <a:avLst/>
          </a:prstGeom>
          <a:noFill/>
        </p:spPr>
      </p:pic>
      <p:pic>
        <p:nvPicPr>
          <p:cNvPr id="27654" name="Picture 6" descr="http://www.rosculture.ru/upload/iblock/93e/lori-0001378357-ww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1028699"/>
            <a:ext cx="3886200" cy="582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Углич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/>
              <a:t>Углич - древнейший русский город на Волге. Местные летописи сообщают, что город основал в 937 году Ян </a:t>
            </a:r>
            <a:r>
              <a:rPr lang="ru-RU" sz="2400" dirty="0" err="1"/>
              <a:t>Плескович</a:t>
            </a:r>
            <a:r>
              <a:rPr lang="ru-RU" sz="2400" dirty="0"/>
              <a:t>, родственник княгини Ольги Киевской, посланный на Верхнюю Волгу «ради сбора дани».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Углич - один из самых красивых и древних городов Верхнего Поволжья. Самый древний историко-архитектурный памятник на территории кремля - Палата дворца удельных князей. </a:t>
            </a:r>
            <a:endParaRPr lang="ru-RU" sz="2400" dirty="0" smtClean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Самое монументальное сооружение кремлевского ансамбля - </a:t>
            </a:r>
            <a:r>
              <a:rPr lang="ru-RU" sz="2400" dirty="0" err="1"/>
              <a:t>Спасо-Преображенский</a:t>
            </a:r>
            <a:r>
              <a:rPr lang="ru-RU" sz="2400" dirty="0"/>
              <a:t> собор (1713 г.). Рядом с собором возвышается 37-ми метровая колокольня (1730 г.) с золоченой главой, заметная с любой точки города. В 1984 г. специалисты </a:t>
            </a:r>
            <a:r>
              <a:rPr lang="ru-RU" sz="2400" dirty="0" err="1"/>
              <a:t>Угличского</a:t>
            </a:r>
            <a:r>
              <a:rPr lang="ru-RU" sz="2400" dirty="0"/>
              <a:t> часового завода установили на колокольне электронные часы. Теперь каждые полчаса город слышит мелодичный перезвон часовых колоколов. 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liga-ivanovo.narod.ru/_gorodec07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375" y="342900"/>
            <a:ext cx="5400675" cy="4048125"/>
          </a:xfrm>
          <a:prstGeom prst="rect">
            <a:avLst/>
          </a:prstGeom>
          <a:noFill/>
        </p:spPr>
      </p:pic>
      <p:pic>
        <p:nvPicPr>
          <p:cNvPr id="25604" name="Picture 4" descr="_tretyak0702.jpg (562×425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2420888"/>
            <a:ext cx="535305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Ярославль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Первое летописное упоминание о городе относится к 1010 году. Ростовский князь Ярослав Мудрый приказал построить крепость на высоком мысу Волги, назвав ее своим именем. Многое пришлось пережить городу, но он сохранил свое "лицо". Великолепные ансамбли церквей и монастырей, дворянские усадьбы и парки, богатейшие коллекции икон, старопечатных книг.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inghotel.ru/share/pages/pic_4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7824192" cy="5868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stk-travel.ru/upload/iblock/f8b/f8bce8cf6d88aaaedcbe718786a37c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8640"/>
            <a:ext cx="762000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5589239"/>
            <a:ext cx="61926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Сергиев Посад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eng.versa.ru/images/cache/f_9826a5622cc7038e231c1624131e8fd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59" y="404664"/>
            <a:ext cx="8189737" cy="5719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infotravel.travel/upload/pages/h/2d95200648a5a0609f2329827746cbf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 из 64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5715000" cy="4286250"/>
          </a:xfrm>
          <a:prstGeom prst="rect">
            <a:avLst/>
          </a:prstGeom>
          <a:noFill/>
        </p:spPr>
      </p:pic>
      <p:pic>
        <p:nvPicPr>
          <p:cNvPr id="35844" name="Picture 4" descr="volkovsky_theatre_1.jpg (600×450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42088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692696"/>
          <a:ext cx="8352928" cy="4023360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2897088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483100"/>
                          </a:solidFill>
                          <a:latin typeface="helvetica"/>
                        </a:rPr>
                        <a:t>Кострома была основана в 1152 г. Суздальским князем Юрием Долгоруким. Первое летописное известие о Костроме относится к 1213 году и связано с распрями между сыновьями великого владимирского князя Всеволода III "Большое гнездо". В этом году ростовский князь Константин сжег принадлежавшую его брату - владимирскому князю Юрию - Кострому и отвел пленных жителей города в удельный Ростов. В тридцатые годы XIII века только что отстроенная Кострома вновь была сожжена, но уже войсками Батыя, разорившим все волжские </a:t>
                      </a:r>
                      <a:r>
                        <a:rPr lang="ru-RU" sz="2400" dirty="0" smtClean="0">
                          <a:solidFill>
                            <a:srgbClr val="483100"/>
                          </a:solidFill>
                          <a:latin typeface="helvetica"/>
                        </a:rPr>
                        <a:t>города</a:t>
                      </a:r>
                      <a:r>
                        <a:rPr lang="ru-RU" sz="800" dirty="0" smtClean="0">
                          <a:solidFill>
                            <a:srgbClr val="483100"/>
                          </a:solidFill>
                          <a:latin typeface="helvetica"/>
                        </a:rPr>
                        <a:t>«       </a:t>
                      </a:r>
                      <a:endParaRPr lang="ru-RU" sz="800" dirty="0">
                        <a:solidFill>
                          <a:srgbClr val="483100"/>
                        </a:solidFill>
                        <a:latin typeface="helvetic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5085184"/>
          <a:ext cx="8136904" cy="1524000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72008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483100"/>
                          </a:solidFill>
                          <a:latin typeface="helvetica"/>
                        </a:rPr>
                        <a:t>В 1272 году Василий стал великим князем владимирским - главой всех удельных княжеств Северо-восточной Руси. Он не поехал в стольный Владимир, а остался в удельной Костроме, сделав ее тем самым, вопреки давним традициям, столицей Северо-восточной Руси.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ostroma-online.ru/foto/ipat/ipat_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731990" cy="63093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67944" y="5877272"/>
          <a:ext cx="4762500" cy="975360"/>
        </p:xfrm>
        <a:graphic>
          <a:graphicData uri="http://schemas.openxmlformats.org/drawingml/2006/table">
            <a:tbl>
              <a:tblPr/>
              <a:tblGrid>
                <a:gridCol w="4762500"/>
              </a:tblGrid>
              <a:tr h="324036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3200" b="1" dirty="0" err="1">
                          <a:solidFill>
                            <a:srgbClr val="FF0000"/>
                          </a:solidFill>
                        </a:rPr>
                        <a:t>Ипатьевский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 монастырь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B4"/>
                    </a:solidFill>
                  </a:tcPr>
                </a:tc>
              </a:tr>
            </a:tbl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404664"/>
          <a:ext cx="7704856" cy="853440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Музей деревянного зодчества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2B4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www.kostroma-online.ru/foto/mdz/mdz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484784"/>
            <a:ext cx="6467872" cy="4850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kostroma-online.ru/foto/mdz/mdz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Общая информация о Плесе</a:t>
            </a:r>
          </a:p>
          <a:p>
            <a:r>
              <a:rPr lang="ru-RU" sz="2400" dirty="0" smtClean="0"/>
              <a:t>Плес был основан в 1410 году князем Василием I-м как военное укрепление на Волге, охранявшее подступы к Москве и приволжским городам. Однако сама история города началась задолго до этого времени. Народное предание гласит, что вначале на этом месте был древний город </a:t>
            </a:r>
            <a:r>
              <a:rPr lang="ru-RU" sz="2400" dirty="0" err="1" smtClean="0"/>
              <a:t>Чувиль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Многочисленные раскопки в окрестностях современного Плеса обнаружили останки цивилизации: зола, уголь, черепки глиняной посуды, железные топоры, ножи, огнива, серпы, различные украшения. Эти находки относят к периоду IX — XIII веков, к жизнедеятельности древнерусских и славянских племен меря и кривичей. Предполагается, что </a:t>
            </a:r>
            <a:r>
              <a:rPr lang="ru-RU" sz="2400" dirty="0" err="1" smtClean="0"/>
              <a:t>Чувиль</a:t>
            </a:r>
            <a:r>
              <a:rPr lang="ru-RU" sz="2400" dirty="0" smtClean="0"/>
              <a:t> был уничтожен полчищами Батыя в XIII веке и позже другими набегами.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Плес - Церковь Троицкая XIX в. - Золотое Кольц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404664"/>
            <a:ext cx="6096000" cy="4619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5445224"/>
            <a:ext cx="3851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Церковь Троицкая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Плес - Музей Левитана - Золотое Кольцо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59" y="620688"/>
            <a:ext cx="7328199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66124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Музей Левитана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omochnik-vsem.ru/flash/penorama/posadlav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222935" cy="5400600"/>
          </a:xfrm>
          <a:prstGeom prst="rect">
            <a:avLst/>
          </a:prstGeom>
          <a:noFill/>
        </p:spPr>
      </p:pic>
      <p:pic>
        <p:nvPicPr>
          <p:cNvPr id="19460" name="Picture 4" descr="http://img1.liveinternet.ru/images/foto/b/3/156/2933156/f_164987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7375" y="22860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584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Суздаль</a:t>
            </a:r>
            <a:r>
              <a:rPr lang="ru-RU" sz="2400" dirty="0" smtClean="0"/>
              <a:t> - один из красивейших российских городов. Насчитывает около 1000 лет славной самобытной истории. По обилию памятников древнерусского искусства и сохранности своего старого внешнего облика Суздаль не знает себе равных и с полным правом считается городом-музеем.</a:t>
            </a:r>
          </a:p>
          <a:p>
            <a:r>
              <a:rPr lang="ru-RU" sz="2400" dirty="0" smtClean="0"/>
              <a:t>Первое упоминание о Суздале относится к 1024 году под именем </a:t>
            </a:r>
            <a:r>
              <a:rPr lang="ru-RU" sz="2400" b="1" dirty="0" err="1" smtClean="0">
                <a:hlinkClick r:id="rId2" tooltip="Суждаль"/>
              </a:rPr>
              <a:t>Суждаль</a:t>
            </a:r>
            <a:r>
              <a:rPr lang="ru-RU" sz="2400" dirty="0" smtClean="0"/>
              <a:t>. Возник он на основе древнейшего земледельческого и торгово-ремесленного поселения. Есть все основания полагать, что первые поселения появились здесь не позднее IX века. Вещественные материалы, найденные во время раскопок в окрестностях Суздаля, позволяют сделать вывод, что древнее поселение не было захолустным. Оно имело разветвленные торговые связи с далекими государствами Севера и Средней Азии. В курганах были найдены древние монеты, отчеканенные в Самарканде, Бухаре, Германии.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начале XI века Суздаль и его окрестности входили в состав Киевского государства. О городе можно встретить ряд упоминаний в летописях. Первое из них рассказывает о том, что в Суздале в 1024 году вспыхнуло восстание смердов, для подавления которого вынужден был приехать сюда из </a:t>
            </a:r>
            <a:r>
              <a:rPr lang="ru-RU" sz="2800" dirty="0" err="1" smtClean="0"/>
              <a:t>Новгорода</a:t>
            </a:r>
            <a:r>
              <a:rPr lang="ru-RU" sz="2800" b="1" dirty="0" err="1" smtClean="0">
                <a:hlinkClick r:id="rId2" tooltip="Князь Ярослав"/>
              </a:rPr>
              <a:t>князь</a:t>
            </a:r>
            <a:r>
              <a:rPr lang="ru-RU" sz="2800" b="1" dirty="0" smtClean="0">
                <a:hlinkClick r:id="rId2" tooltip="Князь Ярослав"/>
              </a:rPr>
              <a:t> Ярослав</a:t>
            </a:r>
            <a:r>
              <a:rPr lang="ru-RU" sz="2800" dirty="0" smtClean="0"/>
              <a:t>. В последующие годы Суздаль стал вотчиной князей Всеволода, </a:t>
            </a:r>
            <a:r>
              <a:rPr lang="ru-RU" sz="2800" b="1" dirty="0" smtClean="0">
                <a:hlinkClick r:id="rId3" tooltip="Владимир Мономах"/>
              </a:rPr>
              <a:t>Владимира Мономаха</a:t>
            </a:r>
            <a:r>
              <a:rPr lang="ru-RU" sz="2800" dirty="0" smtClean="0"/>
              <a:t>. Затем во время междоусобной борьбы в 1096 году князей Олега Черниговского и Мстислава Новгородского Суздаль подвергся сожжению. В 1107 году полчища болгар разграбили его окрестности, а </a:t>
            </a:r>
            <a:r>
              <a:rPr lang="ru-RU" sz="2800" dirty="0" err="1" smtClean="0"/>
              <a:t>суздальцы</a:t>
            </a:r>
            <a:r>
              <a:rPr lang="ru-RU" sz="2800" dirty="0" smtClean="0"/>
              <a:t> отсиделись в укрепленном городе.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Киевский князь </a:t>
            </a:r>
            <a:r>
              <a:rPr lang="ru-RU" sz="2400" b="1" dirty="0" smtClean="0">
                <a:hlinkClick r:id="rId2" tooltip="Владимир Мономах"/>
              </a:rPr>
              <a:t>Владимир Мономах</a:t>
            </a:r>
            <a:r>
              <a:rPr lang="ru-RU" sz="2400" dirty="0" smtClean="0"/>
              <a:t> уделял большое внимание усилению и укреплению города. Постепенно Суздаль приобретает роль стольного города Ростово-Суздальского княжества. Первый князь Ростово-Суздальской земли, сын Мономаха </a:t>
            </a:r>
            <a:r>
              <a:rPr lang="ru-RU" sz="2400" b="1" dirty="0" smtClean="0">
                <a:hlinkClick r:id="rId3" tooltip="Юрий Долгорукий"/>
              </a:rPr>
              <a:t>Юрий Долгорукий</a:t>
            </a:r>
            <a:r>
              <a:rPr lang="ru-RU" sz="2400" dirty="0" smtClean="0"/>
              <a:t>, жил больше в Суздале, чем в Ростове. Во время Юрия княжество становится обширным. Границы его простираются до Белого озера на севере, до </a:t>
            </a:r>
            <a:r>
              <a:rPr lang="ru-RU" sz="2400" dirty="0" err="1" smtClean="0"/>
              <a:t>Волги-на</a:t>
            </a:r>
            <a:r>
              <a:rPr lang="ru-RU" sz="2400" dirty="0" smtClean="0"/>
              <a:t> востоке, до Муромской </a:t>
            </a:r>
            <a:r>
              <a:rPr lang="ru-RU" sz="2400" dirty="0" err="1" smtClean="0"/>
              <a:t>земли-на</a:t>
            </a:r>
            <a:r>
              <a:rPr lang="ru-RU" sz="2400" dirty="0" smtClean="0"/>
              <a:t> юге и до Смоленщины - на западе. Политическое значение Суздаля в эти годы сильно возрастает.</a:t>
            </a:r>
          </a:p>
          <a:p>
            <a:r>
              <a:rPr lang="ru-RU" sz="2400" dirty="0" smtClean="0"/>
              <a:t>С приходом к власти сына Юрия - князя Андрея - Суздаль начинает утрачивать свое первенство, так как князь все внимание устремляет укреплению новой столицы - Владимира. Суздаль входит в состав Владимирского княжества. Однако, несмотря на это, в Суздале ведутся большие строительные работы, возникают </a:t>
            </a:r>
            <a:r>
              <a:rPr lang="ru-RU" sz="2400" dirty="0" err="1" smtClean="0"/>
              <a:t>Козмо-демьянский</a:t>
            </a:r>
            <a:r>
              <a:rPr lang="ru-RU" sz="2400" dirty="0" smtClean="0"/>
              <a:t> и </a:t>
            </a:r>
            <a:r>
              <a:rPr lang="ru-RU" sz="2400" dirty="0" err="1" smtClean="0"/>
              <a:t>Ризоположенский</a:t>
            </a:r>
            <a:r>
              <a:rPr lang="ru-RU" sz="2400" dirty="0" smtClean="0"/>
              <a:t> монастыри.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105002.jpg (728×546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6934200" cy="5200651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23528" y="6091118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Святые Ворота в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Суздале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49980466_image001.jpg (700×499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6667500" cy="4752976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23528" y="5631051"/>
            <a:ext cx="846340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Памятник деревянного зодчества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Суздаль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uzdal1.jpg (800×60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7056784" cy="5292588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79512" y="5991091"/>
            <a:ext cx="48445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фото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 Кремля в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Суздале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Золотые ворота во Владими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480720" cy="48650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869160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Золотые ворота были парадным въездом в город. Помимо оборонных целей они имели также и триумфальный характер. Здесь встречали иностранных послов и именитых гостей, не раз провожали воинов на защиту Родины. Под сводами Золотых ворот проходили княжеские дружины, возвращавшиеся из походов. Здесь </a:t>
            </a:r>
            <a:r>
              <a:rPr lang="ru-RU" sz="2000" dirty="0" err="1" smtClean="0"/>
              <a:t>владимирцы</a:t>
            </a:r>
            <a:r>
              <a:rPr lang="ru-RU" sz="2000" dirty="0" smtClean="0"/>
              <a:t> отмечали торжественный въезд на великое княжение Александра Невского и Дмитрия Донского.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620688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Владимир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Водонапорная башня во Владими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4438650" cy="59150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60032" y="548680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Водонапорная башня расположенная на древнем валу вблизи Золотых ворот была построена в 1912 году. Это интересное здание, построенное из красного кирпича в псевдоготическом стиле - один из примеров городской хозяйственной постройки, характерной для градостроительства конца XIX века. В 1975 году здание водонапорной башни было реконструировано и приспособлено под музей. В настоящее время здесь действует музейная экспозиция «Старый Владимир».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5130" y="1916833"/>
            <a:ext cx="527375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Составила: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ГОУ СОШ № 425 г.Москвы</a:t>
            </a:r>
          </a:p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Губашова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М.М.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620689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Троице-Сергиева лавра</a:t>
            </a:r>
            <a:r>
              <a:rPr lang="ru-RU" sz="3200" dirty="0"/>
              <a:t>, крупнейший русский монастырь. Расположен в 71 </a:t>
            </a:r>
            <a:r>
              <a:rPr lang="ru-RU" sz="3200" i="1" dirty="0"/>
              <a:t>км</a:t>
            </a:r>
            <a:r>
              <a:rPr lang="ru-RU" sz="3200" dirty="0"/>
              <a:t> к С. от Москвы в </a:t>
            </a:r>
            <a:r>
              <a:rPr lang="ru-RU" sz="3200" dirty="0" err="1"/>
              <a:t>современном</a:t>
            </a:r>
            <a:r>
              <a:rPr lang="ru-RU" sz="3200" u="sng" dirty="0" err="1">
                <a:hlinkClick r:id="rId2"/>
              </a:rPr>
              <a:t>Загорске</a:t>
            </a:r>
            <a:r>
              <a:rPr lang="ru-RU" sz="3200" dirty="0" err="1"/>
              <a:t>.Основан</a:t>
            </a:r>
            <a:r>
              <a:rPr lang="ru-RU" sz="3200" dirty="0"/>
              <a:t> </a:t>
            </a:r>
            <a:r>
              <a:rPr lang="ru-RU" sz="3200" dirty="0" err="1"/>
              <a:t>в</a:t>
            </a:r>
            <a:r>
              <a:rPr lang="ru-RU" sz="3200" dirty="0"/>
              <a:t> середине 14 в. </a:t>
            </a:r>
            <a:r>
              <a:rPr lang="ru-RU" sz="3200" u="sng" dirty="0">
                <a:hlinkClick r:id="rId3"/>
              </a:rPr>
              <a:t>Сергием </a:t>
            </a:r>
            <a:r>
              <a:rPr lang="ru-RU" sz="3200" u="sng" dirty="0" err="1">
                <a:hlinkClick r:id="rId3"/>
              </a:rPr>
              <a:t>Радонежским</a:t>
            </a:r>
            <a:r>
              <a:rPr lang="ru-RU" sz="3200" dirty="0" err="1"/>
              <a:t>.Сооружение</a:t>
            </a:r>
            <a:r>
              <a:rPr lang="ru-RU" sz="3200" dirty="0"/>
              <a:t> в 1540—50 каменных стен с 12 башнями (усилены в середине 17 в.; современная высота стен 10—14 </a:t>
            </a:r>
            <a:r>
              <a:rPr lang="ru-RU" sz="3200" i="1" dirty="0"/>
              <a:t>м</a:t>
            </a:r>
            <a:r>
              <a:rPr lang="ru-RU" sz="3200" dirty="0"/>
              <a:t>, ширина 5,5—6 </a:t>
            </a:r>
            <a:r>
              <a:rPr lang="ru-RU" sz="3200" i="1" dirty="0"/>
              <a:t>м</a:t>
            </a:r>
            <a:r>
              <a:rPr lang="ru-RU" sz="3200" dirty="0"/>
              <a:t>) превратило монастырь в мощную крепость. С 1561 настоятели монастыря получают сан архимандрита и первое место среди настоятелей русских монастырей, в 1744 монастырю присвоено наименование </a:t>
            </a:r>
            <a:r>
              <a:rPr lang="ru-RU" sz="3200" u="sng" dirty="0">
                <a:hlinkClick r:id="rId4"/>
              </a:rPr>
              <a:t>лавры</a:t>
            </a:r>
            <a:r>
              <a:rPr lang="ru-RU" sz="3200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lub.foto.ru/gallery/images/preview/2007/08/21/9205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078298" cy="5112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301207"/>
            <a:ext cx="85689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Переславль-Залесский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uprom-image.s3.amazonaws.com/396170_w640_h640_831ft1882720big124395805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8564967" cy="5634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5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Город расположен в живописном месте в ста километрах северо-восточнее Москвы у обширного Плещеева озера, где юный царь Петр основал верфь и начал строить «потешную» военную флотилию, которая положила начало российскому флоту. В центре города, у земляных валов, стоит </a:t>
            </a:r>
            <a:r>
              <a:rPr lang="ru-RU" sz="3200" dirty="0" err="1"/>
              <a:t>Спасо-Преображенский</a:t>
            </a:r>
            <a:r>
              <a:rPr lang="ru-RU" sz="3200" dirty="0"/>
              <a:t> </a:t>
            </a:r>
            <a:r>
              <a:rPr lang="ru-RU" sz="3200" dirty="0" smtClean="0"/>
              <a:t>собор</a:t>
            </a:r>
            <a:r>
              <a:rPr lang="ru-RU" sz="3200" dirty="0"/>
              <a:t>, заложенный одновременно с основанием Переславля в 1152 году. На возвышенностях живописно расположены бывшие монастыри: </a:t>
            </a:r>
            <a:r>
              <a:rPr lang="ru-RU" sz="3200" dirty="0" err="1"/>
              <a:t>Горицкий</a:t>
            </a:r>
            <a:r>
              <a:rPr lang="ru-RU" sz="3200" dirty="0"/>
              <a:t>, </a:t>
            </a:r>
            <a:r>
              <a:rPr lang="ru-RU" sz="3200" dirty="0" err="1"/>
              <a:t>Никитский</a:t>
            </a:r>
            <a:r>
              <a:rPr lang="ru-RU" sz="3200" dirty="0"/>
              <a:t>, Данилов и Федоровский.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iro.yar.ru/pnpo/uch08/28/images/p14_g19_rk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8578336" cy="572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aranovna.narod.ru/Vologda2006/IMG_0556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8316416" cy="554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548</Words>
  <Application>Microsoft Office PowerPoint</Application>
  <PresentationFormat>Экран (4:3)</PresentationFormat>
  <Paragraphs>33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Машенька</dc:creator>
  <cp:lastModifiedBy>Сонечка</cp:lastModifiedBy>
  <cp:revision>15</cp:revision>
  <dcterms:created xsi:type="dcterms:W3CDTF">2011-04-05T18:33:50Z</dcterms:created>
  <dcterms:modified xsi:type="dcterms:W3CDTF">2012-02-16T20:32:00Z</dcterms:modified>
</cp:coreProperties>
</file>