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1" r:id="rId4"/>
    <p:sldId id="259" r:id="rId5"/>
    <p:sldId id="258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68" r:id="rId14"/>
    <p:sldId id="265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569D-00EA-4E87-A8D2-1BEBA52FE77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8607F-2EC5-4189-8729-656ED9A57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8607F-2EC5-4189-8729-656ED9A574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E825-102F-4009-8F04-E4A033400421}" type="datetimeFigureOut">
              <a:rPr lang="ru-RU" smtClean="0"/>
              <a:pPr/>
              <a:t>15.06.2012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3845-1FC5-4A82-968F-6A58B9E91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77;&#1080;&#1079;&#1074;&#1077;&#1089;&#1090;&#1077;&#1085;%20-%20&#1055;&#1086;&#1095;&#1077;&#1084;&#1091;&#1095;&#1082;&#108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mndetsady.ru/metodicheskiy-kabinet/interesnyiy-pedagogicheskiy-opyit" TargetMode="External"/><Relationship Id="rId2" Type="http://schemas.openxmlformats.org/officeDocument/2006/relationships/hyperlink" Target="http://tmndetsad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mndetsady.ru/metodicheskiy-kabinet/interesnyiy-pedagogicheskiy-opyit/news1673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"Экспериментирование с живой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и не живой природой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процессе игровой деятельности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и экологические наблюдения с детьми младшего дошкольного возраста"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Смирнова Н.Е.,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воспитатель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Неизвестен - Почему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507832"/>
            <a:ext cx="663817" cy="3501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«Чудо - мельница»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ALENA\Desktop\Смирнова Надежда Евгеньевна\фото\IMG_1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«Плавает – тонет»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ALENA\Desktop\Смирнова Надежда Евгеньевна\фото\IMG_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«Всем нужна вода»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ALENA\Desktop\Смирнова Надежда Евгеньевна\фото\IMG_1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«Ловись, рыбка»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ALENA\Desktop\Смирнова Надежда Евгеньевна\фото\IMG_1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«Игры с воздухом и ватным шариком»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LENA\Desktop\Смирнова Надежда Евгеньевна\фото\DSC0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«Беги шарик по дорожке»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ALENA\Desktop\Смирнова Надежда Евгеньевна\фото\DSC0016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Спасибо </a:t>
            </a:r>
            <a:br>
              <a:rPr lang="ru-RU" sz="9600" dirty="0" smtClean="0">
                <a:solidFill>
                  <a:schemeClr val="bg1"/>
                </a:solidFill>
              </a:rPr>
            </a:br>
            <a:r>
              <a:rPr lang="ru-RU" sz="9600" dirty="0" smtClean="0">
                <a:solidFill>
                  <a:schemeClr val="bg1"/>
                </a:solidFill>
              </a:rPr>
              <a:t>за внимание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  Литература:</a:t>
            </a:r>
          </a:p>
          <a:p>
            <a:pPr lvl="0"/>
            <a:r>
              <a:rPr lang="ru-RU" sz="3000" dirty="0" err="1" smtClean="0">
                <a:solidFill>
                  <a:schemeClr val="bg1"/>
                </a:solidFill>
              </a:rPr>
              <a:t>Организацияэкспериментальнойдеятельностидошкольников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  /</a:t>
            </a:r>
            <a:r>
              <a:rPr lang="ru-RU" sz="3000" dirty="0" err="1" smtClean="0">
                <a:solidFill>
                  <a:schemeClr val="bg1"/>
                </a:solidFill>
              </a:rPr>
              <a:t>Подобщ.ред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ПрохоровойЛ.Н</a:t>
            </a:r>
            <a:r>
              <a:rPr lang="ru-RU" sz="3000" dirty="0" smtClean="0">
                <a:solidFill>
                  <a:schemeClr val="bg1"/>
                </a:solidFill>
              </a:rPr>
              <a:t>.- М.: АРКТИ, 64с.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Интернет - источник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  <a:hlinkClick r:id="rId2"/>
              </a:rPr>
              <a:t>tmndetsady.ru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hlinkClick r:id="rId3"/>
              </a:rPr>
              <a:t>Интересный педагогический опыт</a:t>
            </a:r>
            <a:r>
              <a:rPr lang="ru-RU" sz="3000" dirty="0" smtClean="0">
                <a:solidFill>
                  <a:schemeClr val="bg1"/>
                </a:solidFill>
              </a:rPr>
              <a:t>› </a:t>
            </a:r>
            <a:r>
              <a:rPr lang="ru-RU" sz="3000" dirty="0" smtClean="0">
                <a:solidFill>
                  <a:schemeClr val="bg1"/>
                </a:solidFill>
                <a:hlinkClick r:id="rId4"/>
              </a:rPr>
              <a:t>Экспериментирование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 себе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ALENA\Desktop\Смирнова Надежда Евгеньевна\фото\DSC00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224" y="1500174"/>
            <a:ext cx="4381531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Внимательная, заботливая, любящая.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Воспитывает, увлекает, развивает.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Стремится к новым знаниям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Активно участвует в воспитательной работе.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Воспитатель.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83179"/>
          </a:xfrm>
        </p:spPr>
        <p:txBody>
          <a:bodyPr>
            <a:normAutofit fontScale="32500" lnSpcReduction="20000"/>
          </a:bodyPr>
          <a:lstStyle/>
          <a:p>
            <a:r>
              <a:rPr lang="ru-RU" sz="6400" b="1" dirty="0" smtClean="0">
                <a:solidFill>
                  <a:schemeClr val="bg1"/>
                </a:solidFill>
              </a:rPr>
              <a:t>Раскрытие темы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«Игры с водой»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«Окрашивание воды»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«Цветные колечки»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«Перемещение воды с помощью губки»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«Перемещение воды с помощью резиновой груши»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«Игры с мыльной пеной»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«Чудо – мельница»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«Плавает – тонет»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«Всем нужна вода»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«Ловись, рыбка»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«Игры с воздухом и ватными шариками»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«Беги шарик по дорожке»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Литература</a:t>
            </a:r>
          </a:p>
          <a:p>
            <a:r>
              <a:rPr lang="ru-RU" sz="6400" b="1" dirty="0" smtClean="0">
                <a:solidFill>
                  <a:schemeClr val="bg1"/>
                </a:solidFill>
              </a:rPr>
              <a:t>О себе</a:t>
            </a:r>
          </a:p>
          <a:p>
            <a:endParaRPr lang="ru-RU" sz="64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Цель работы</a:t>
            </a:r>
            <a:r>
              <a:rPr lang="ru-RU" sz="2000" dirty="0" smtClean="0">
                <a:solidFill>
                  <a:schemeClr val="bg1"/>
                </a:solidFill>
              </a:rPr>
              <a:t>: развитие умений ребенка взаимодействовать с исследуемыми объектами в «лабораторных» условиях как средствами познания окружающего мира 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Задачи: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1) сформирование у детей знания об окружающем мире;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2) привить первоначальные навыки исследовательской деятельности, познавательной активности, самостоятельности;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3) развитие причинно-следственных связей и отношений;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4)развитие мыслительных процессов и мыслительных операций;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5)повышение уровня речевой активности, обогащение активного словаря.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  <a:hlinkClick r:id="rId2" action="ppaction://hlinksldjump"/>
              </a:rPr>
              <a:t>Фотоматериалы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«Игры с водой»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NA\Desktop\Смирнова Надежда Евгеньевна\фото\IMG_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«Окрашивание воды»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NA\Desktop\Смирнова Надежда Евгеньевна\фото\IMG_21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«Цветные колечки»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LENA\Desktop\Смирнова Надежда Евгеньевна\фото\IMG_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«Перемещение воды с помощью губки»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LENA\Desktop\Смирнова Надежда Евгеньевна\фото\IMG_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«Перемещение воды с помощью груши»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LENA\Desktop\Смирнова Надежда Евгеньевна\фото\IMG_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«Игры с мыльной пеной»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LENA\Desktop\Смирнова Надежда Евгеньевна\фото\DSC0015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337</TotalTime>
  <Words>265</Words>
  <Application>Microsoft Office PowerPoint</Application>
  <PresentationFormat>Экран (4:3)</PresentationFormat>
  <Paragraphs>64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"Экспериментирование с живой  и не живой природой в процессе игровой деятельности и экологические наблюдения с детьми младшего дошкольного возраста" </vt:lpstr>
      <vt:lpstr>Содержание:</vt:lpstr>
      <vt:lpstr>Презентация PowerPoint</vt:lpstr>
      <vt:lpstr>«Игры с водой»</vt:lpstr>
      <vt:lpstr>«Окрашивание воды»</vt:lpstr>
      <vt:lpstr>«Цветные колечки»</vt:lpstr>
      <vt:lpstr>«Перемещение воды с помощью губки»</vt:lpstr>
      <vt:lpstr>«Перемещение воды с помощью груши»</vt:lpstr>
      <vt:lpstr>«Игры с мыльной пеной»</vt:lpstr>
      <vt:lpstr>«Чудо - мельница»</vt:lpstr>
      <vt:lpstr>«Плавает – тонет»</vt:lpstr>
      <vt:lpstr>«Всем нужна вода»</vt:lpstr>
      <vt:lpstr>«Ловись, рыбка»</vt:lpstr>
      <vt:lpstr>«Игры с воздухом и ватным шариком»</vt:lpstr>
      <vt:lpstr>«Беги шарик по дорожке»</vt:lpstr>
      <vt:lpstr>Презентация PowerPoint</vt:lpstr>
      <vt:lpstr>Презентация PowerPoint</vt:lpstr>
      <vt:lpstr>О себе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</dc:title>
  <dc:creator>ALENA</dc:creator>
  <cp:lastModifiedBy>sancho</cp:lastModifiedBy>
  <cp:revision>40</cp:revision>
  <dcterms:created xsi:type="dcterms:W3CDTF">2012-05-26T10:31:31Z</dcterms:created>
  <dcterms:modified xsi:type="dcterms:W3CDTF">2012-06-15T16:38:43Z</dcterms:modified>
</cp:coreProperties>
</file>