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857628"/>
            <a:ext cx="6858000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 оформить музыкальный уголок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7410" name="Picture 2" descr="http://im6-tub-ru.yandex.net/i?id=222967449-5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2143140" cy="2195840"/>
          </a:xfrm>
          <a:prstGeom prst="rect">
            <a:avLst/>
          </a:prstGeom>
          <a:noFill/>
        </p:spPr>
      </p:pic>
      <p:pic>
        <p:nvPicPr>
          <p:cNvPr id="17412" name="Picture 4" descr="http://im3-tub-ru.yandex.net/i?id=330953478-0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85728"/>
            <a:ext cx="2214578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594267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Музыкальный уголок – это место, где дети познают музыку и ее красоту.</a:t>
            </a:r>
          </a:p>
          <a:p>
            <a:r>
              <a:rPr lang="ru-RU" sz="1800" dirty="0" smtClean="0"/>
              <a:t>Слушание музыки занимает важное место в воспитании детей.</a:t>
            </a:r>
          </a:p>
          <a:p>
            <a:r>
              <a:rPr lang="ru-RU" sz="1800" dirty="0" smtClean="0"/>
              <a:t>Благодаря этому процессу ребенку прививается желание любить и познавать прекрасное.</a:t>
            </a:r>
          </a:p>
          <a:p>
            <a:r>
              <a:rPr lang="ru-RU" sz="1800" dirty="0" smtClean="0"/>
              <a:t>Творчески оформленный музыкальный уголок поможет не только окунуться в мир музыки и расширить представления о ней, но и разовьет воображение детей, активизирует эмоциональную сферу, мышление, речь. Как оформить музыкальный уголок?</a:t>
            </a:r>
          </a:p>
          <a:p>
            <a:endParaRPr lang="ru-RU" dirty="0"/>
          </a:p>
        </p:txBody>
      </p:sp>
      <p:pic>
        <p:nvPicPr>
          <p:cNvPr id="4" name="Рисунок 3" descr="Как оформить музыкальный уголок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857496"/>
            <a:ext cx="47625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Инструкция: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71504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1. </a:t>
            </a:r>
            <a:r>
              <a:rPr lang="ru-RU" dirty="0" smtClean="0"/>
              <a:t>При оформлении музыкального уголка нужно помнить о возрастных и индивидуальных возможностях детей. Так, для детей 3-5 лет оформление лучше строить на сюжетной основе, а для детей более старшего возраста – на дидактической.</a:t>
            </a:r>
          </a:p>
          <a:p>
            <a:r>
              <a:rPr lang="ru-RU" dirty="0" smtClean="0"/>
              <a:t>2. </a:t>
            </a:r>
            <a:r>
              <a:rPr lang="ru-RU" dirty="0" smtClean="0"/>
              <a:t>Музыкальная предметная среда должна быть соответствовать глазу, действиям руки, росту ребенка.</a:t>
            </a:r>
          </a:p>
          <a:p>
            <a:r>
              <a:rPr lang="ru-RU" dirty="0" smtClean="0"/>
              <a:t>3. </a:t>
            </a:r>
            <a:r>
              <a:rPr lang="ru-RU" dirty="0" smtClean="0"/>
              <a:t>В музыкальном уголке должны стоять шкаф, полки для музыкальных пособий, пару столов, стулья для дидактических игр. Пособия развивающей среды добротны, эстетичны, привлекательны, просты в обращении, вызывают желание действовать с ними. На полу должны лежать ковры и мягкие пуфики. Это создает уют и способствует концентрации внимания.</a:t>
            </a:r>
          </a:p>
          <a:p>
            <a:r>
              <a:rPr lang="ru-RU" dirty="0" smtClean="0"/>
              <a:t>4 </a:t>
            </a:r>
            <a:r>
              <a:rPr lang="ru-RU" dirty="0" smtClean="0"/>
              <a:t>.В </a:t>
            </a:r>
            <a:r>
              <a:rPr lang="ru-RU" dirty="0" smtClean="0"/>
              <a:t>углу лучше поставить DVD-плеер, с помощью которого дети прослушают музыку, различные мультфильмы, а также мелодии, способствующие психологической релаксации и психическому расслаблению.</a:t>
            </a:r>
          </a:p>
          <a:p>
            <a:r>
              <a:rPr lang="ru-RU" dirty="0" smtClean="0"/>
              <a:t>5. </a:t>
            </a:r>
            <a:r>
              <a:rPr lang="ru-RU" dirty="0" smtClean="0"/>
              <a:t>Обычно на стенах музыкального уголка вывешивают стенды. На них закрепляются тексты песен, стихи, частушки, фотографии детских выступлений, композиторов, красочные плакаты, картинки с музыкальными инструментами.</a:t>
            </a:r>
          </a:p>
          <a:p>
            <a:r>
              <a:rPr lang="ru-RU" dirty="0" smtClean="0"/>
              <a:t>6. </a:t>
            </a:r>
            <a:r>
              <a:rPr lang="ru-RU" dirty="0" smtClean="0"/>
              <a:t>В музыкальном уголке должны лежать игрушечные музыкальные инструменты: барабан, дудка, миниатюрное пианино, металлофон, также музыкальные игрушки. Полезно ввести в музыкальный уголок гитару, флейту, скрипку, баян, аккордеон. Играя на них, дети развивают свои творческие способности, воображение, музыкальную память. Это вызывает у ребятни интерес к музыке, развивает музыкальный и фонематический слух и мелкую моторику рук.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Обратите внимание: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8229600" cy="3870968"/>
          </a:xfrm>
        </p:spPr>
        <p:txBody>
          <a:bodyPr/>
          <a:lstStyle/>
          <a:p>
            <a:r>
              <a:rPr lang="ru-RU" dirty="0" smtClean="0"/>
              <a:t>Используя предметно-развивающую среду музыкального уголка, ребенок выбирает себе занятие по душе, но это не значит, что он предоставлен самому себе.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функции воспитателя входит: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 smtClean="0"/>
              <a:t>Влияние на музыкальные впечатления детей, организация музыкальных игр, создание условий, способствующих развертыванию деятельности детей. Кроме того, воспитатель должен следить за тем, насколько бережно дети обращаются с музыкальными игрушками.</a:t>
            </a:r>
          </a:p>
          <a:p>
            <a:endParaRPr lang="ru-RU" dirty="0"/>
          </a:p>
        </p:txBody>
      </p:sp>
      <p:pic>
        <p:nvPicPr>
          <p:cNvPr id="4" name="Рисунок 3" descr="http://www.maam.ru/upload/blogs/5e5987439c1dc464da4d2b644dd8a0f5.jp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143248"/>
            <a:ext cx="47625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390</Words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Начальная</vt:lpstr>
      <vt:lpstr>Как оформить музыкальный уголок </vt:lpstr>
      <vt:lpstr>Слайд 2</vt:lpstr>
      <vt:lpstr>Инструкция: </vt:lpstr>
      <vt:lpstr>Обратите внимание:</vt:lpstr>
      <vt:lpstr>В функции воспитателя входит: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оформить музыкальный уголок </dc:title>
  <dc:creator>Пользователь</dc:creator>
  <cp:lastModifiedBy>Пользователь</cp:lastModifiedBy>
  <cp:revision>1</cp:revision>
  <dcterms:created xsi:type="dcterms:W3CDTF">2014-03-18T14:15:45Z</dcterms:created>
  <dcterms:modified xsi:type="dcterms:W3CDTF">2014-03-18T14:22:57Z</dcterms:modified>
</cp:coreProperties>
</file>