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0\Desktop\3D-zvuk-Utro-v-lesu-penie-ptic(muzofon.com)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12" Type="http://schemas.openxmlformats.org/officeDocument/2006/relationships/image" Target="../media/image15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11" Type="http://schemas.openxmlformats.org/officeDocument/2006/relationships/image" Target="../media/image14.gif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500570"/>
            <a:ext cx="6172200" cy="1500198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открытое занятие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/>
              <a:t>для семинара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для детей старшего дошкольного возраста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подготовила:</a:t>
            </a:r>
            <a:br>
              <a:rPr lang="ru-RU" sz="1600" dirty="0" smtClean="0"/>
            </a:br>
            <a:r>
              <a:rPr lang="ru-RU" sz="1400" b="0" dirty="0" smtClean="0"/>
              <a:t>педагог – психолог: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Задонская Е.А.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1547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СМЕШНЫЕ СТРАХИ</a:t>
            </a:r>
            <a:endParaRPr lang="ru-RU" sz="5400" b="1" cap="none" spc="0" dirty="0">
              <a:ln/>
              <a:solidFill>
                <a:schemeClr val="accent3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pic>
        <p:nvPicPr>
          <p:cNvPr id="5" name="3D-zvuk-Utro-v-lesu-penie-ptic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2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6363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93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dirty="0" smtClean="0"/>
              <a:t>СТРАХ</a:t>
            </a:r>
            <a:endParaRPr lang="ru-RU" dirty="0"/>
          </a:p>
        </p:txBody>
      </p:sp>
      <p:pic>
        <p:nvPicPr>
          <p:cNvPr id="4" name="Содержимое 3" descr="http://www.revda09.ru/files/f/4/eh145tjicn1awc45l93sm1hoz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752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74213d50.edusite.ru/images/uio7o8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00042"/>
            <a:ext cx="500066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52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003765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214291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Сказка «Смешные страхи</a:t>
            </a:r>
            <a:r>
              <a:rPr lang="ru-RU" sz="2800" b="1" dirty="0" smtClean="0"/>
              <a:t>»</a:t>
            </a:r>
            <a:endParaRPr lang="ru-RU" sz="2800" dirty="0"/>
          </a:p>
        </p:txBody>
      </p:sp>
      <p:pic>
        <p:nvPicPr>
          <p:cNvPr id="6" name="Рисунок 4" descr="coccinelle_01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5084763"/>
            <a:ext cx="18161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659563" y="4005263"/>
            <a:ext cx="79375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6" descr="22love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5572140"/>
            <a:ext cx="64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bloem26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16238" y="5013325"/>
            <a:ext cx="22510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6" descr="173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928794" y="4143380"/>
            <a:ext cx="1074738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187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941888"/>
            <a:ext cx="10731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6" descr="78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3850" y="2133600"/>
            <a:ext cx="1277938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552266908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0"/>
            <a:ext cx="1714480" cy="171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matushki.ru/download/file.php?id=6201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28992" y="3357562"/>
            <a:ext cx="1142992" cy="14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cliparts.toutimages.com/animaux_sauvages/herissons/015.gif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5720" y="3500438"/>
            <a:ext cx="12763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10.proshkolu.ru/content/media/pic/std/4000000/3801000/3800094-e53a20a982bc19f6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356"/>
            <a:ext cx="478634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44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Психогимнастическое</a:t>
            </a:r>
            <a:r>
              <a:rPr lang="ru-RU" b="1" dirty="0" smtClean="0"/>
              <a:t> упражнение на снижение </a:t>
            </a:r>
            <a:r>
              <a:rPr lang="ru-RU" b="1" dirty="0" err="1" smtClean="0"/>
              <a:t>психоэмоционального</a:t>
            </a:r>
            <a:r>
              <a:rPr lang="ru-RU" b="1" dirty="0" smtClean="0"/>
              <a:t> и скелетно-мышечного напряжения: «Скоро в школу»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нашей группе все друзья. (</a:t>
            </a:r>
            <a:r>
              <a:rPr lang="ru-RU" i="1" dirty="0" smtClean="0"/>
              <a:t>сжимают и разжимают пальчики).</a:t>
            </a:r>
            <a:endParaRPr lang="ru-RU" dirty="0" smtClean="0"/>
          </a:p>
          <a:p>
            <a:r>
              <a:rPr lang="ru-RU" dirty="0" smtClean="0"/>
              <a:t>Самый младший – это я. Это Маша, это Саша, Это Юра, это Даша.</a:t>
            </a:r>
          </a:p>
          <a:p>
            <a:r>
              <a:rPr lang="ru-RU" i="1" dirty="0" smtClean="0"/>
              <a:t>(загибают пальчики, начиная с мизинца).</a:t>
            </a:r>
            <a:endParaRPr lang="ru-RU" dirty="0" smtClean="0"/>
          </a:p>
          <a:p>
            <a:r>
              <a:rPr lang="ru-RU" dirty="0" smtClean="0"/>
              <a:t>В школу осенью пойду, </a:t>
            </a:r>
            <a:r>
              <a:rPr lang="ru-RU" i="1" dirty="0" smtClean="0"/>
              <a:t>(ходьба на месте).</a:t>
            </a:r>
            <a:endParaRPr lang="ru-RU" dirty="0" smtClean="0"/>
          </a:p>
          <a:p>
            <a:r>
              <a:rPr lang="ru-RU" dirty="0" smtClean="0"/>
              <a:t>Там друзей себе найду, </a:t>
            </a:r>
            <a:r>
              <a:rPr lang="ru-RU" i="1" dirty="0" smtClean="0"/>
              <a:t>(дети разводят руки вперед, в стороны).</a:t>
            </a:r>
            <a:endParaRPr lang="ru-RU" dirty="0" smtClean="0"/>
          </a:p>
          <a:p>
            <a:r>
              <a:rPr lang="ru-RU" dirty="0" smtClean="0"/>
              <a:t>Научусь писать, читать, </a:t>
            </a:r>
            <a:r>
              <a:rPr lang="ru-RU" i="1" dirty="0" smtClean="0"/>
              <a:t>(поочередный показ жеста «здорово» (большой палец поднят вверх, остальные зажаты в кулачок).</a:t>
            </a:r>
            <a:endParaRPr lang="ru-RU" dirty="0" smtClean="0"/>
          </a:p>
          <a:p>
            <a:r>
              <a:rPr lang="ru-RU" dirty="0" smtClean="0"/>
              <a:t>Быстро, правильно считать. (д</a:t>
            </a:r>
            <a:r>
              <a:rPr lang="ru-RU" i="1" dirty="0" smtClean="0"/>
              <a:t>ети сжимают и разжимают пальчики).</a:t>
            </a:r>
            <a:endParaRPr lang="ru-RU" dirty="0" smtClean="0"/>
          </a:p>
          <a:p>
            <a:r>
              <a:rPr lang="ru-RU" dirty="0" smtClean="0"/>
              <a:t>Я таким ученым буду! </a:t>
            </a:r>
            <a:r>
              <a:rPr lang="ru-RU" i="1" dirty="0" smtClean="0"/>
              <a:t>(руки вверх, потянуться на носках).</a:t>
            </a:r>
            <a:endParaRPr lang="ru-RU" dirty="0" smtClean="0"/>
          </a:p>
          <a:p>
            <a:r>
              <a:rPr lang="ru-RU" dirty="0" smtClean="0"/>
              <a:t>Но свой садик не забуду. (л</a:t>
            </a:r>
            <a:r>
              <a:rPr lang="ru-RU" i="1" dirty="0" smtClean="0"/>
              <a:t>адони рук прикладывают к груди).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4134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Зрительная гимнастика «Заинька»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Вверх морковку подними, на нее ты посмотри.</a:t>
            </a:r>
            <a:r>
              <a:rPr lang="ru-RU" b="1" dirty="0" smtClean="0"/>
              <a:t> </a:t>
            </a:r>
            <a:r>
              <a:rPr lang="ru-RU" i="1" dirty="0" smtClean="0"/>
              <a:t>(смотрят вверх).</a:t>
            </a:r>
            <a:endParaRPr lang="ru-RU" dirty="0" smtClean="0"/>
          </a:p>
          <a:p>
            <a:r>
              <a:rPr lang="ru-RU" dirty="0" smtClean="0"/>
              <a:t>Только глазками смотри: вверх-вниз, вправо-влево.</a:t>
            </a:r>
            <a:r>
              <a:rPr lang="ru-RU" b="1" dirty="0" smtClean="0"/>
              <a:t> </a:t>
            </a:r>
            <a:r>
              <a:rPr lang="ru-RU" i="1" dirty="0" smtClean="0"/>
              <a:t>(глазами смотрят вверх – вниз, вправо – влево).</a:t>
            </a:r>
            <a:endParaRPr lang="ru-RU" dirty="0" smtClean="0"/>
          </a:p>
          <a:p>
            <a:r>
              <a:rPr lang="ru-RU" dirty="0" smtClean="0"/>
              <a:t>Ай – да, заинька, умелый! Глазками моргает.</a:t>
            </a:r>
            <a:r>
              <a:rPr lang="ru-RU" b="1" dirty="0" smtClean="0"/>
              <a:t> </a:t>
            </a:r>
            <a:r>
              <a:rPr lang="ru-RU" i="1" dirty="0" smtClean="0"/>
              <a:t>(моргают глазками).</a:t>
            </a:r>
            <a:endParaRPr lang="ru-RU" dirty="0" smtClean="0"/>
          </a:p>
          <a:p>
            <a:r>
              <a:rPr lang="ru-RU" dirty="0" smtClean="0"/>
              <a:t>Зайчики морковки взяли, с ними весело плясали.</a:t>
            </a:r>
            <a:r>
              <a:rPr lang="ru-RU" b="1" dirty="0" smtClean="0"/>
              <a:t> </a:t>
            </a:r>
            <a:r>
              <a:rPr lang="ru-RU" i="1" dirty="0" smtClean="0"/>
              <a:t>(глазки закрывают).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6926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3143272"/>
          </a:xfrm>
        </p:spPr>
        <p:txBody>
          <a:bodyPr>
            <a:prstTxWarp prst="textDeflate">
              <a:avLst/>
            </a:prstTxWarp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Спасибо всем!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 этом наше занятие завершается.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До свидания!</a:t>
            </a:r>
            <a:endParaRPr lang="ru-RU" dirty="0">
              <a:solidFill>
                <a:srgbClr val="C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Содержимое 3" descr="http://img10.proshkolu.ru/content/media/pic/std/4000000/3801000/3800094-e53a20a982bc19f6.gif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714752"/>
            <a:ext cx="164307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223</Words>
  <PresentationFormat>Экран (4:3)</PresentationFormat>
  <Paragraphs>22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открытое занятие для семинара для детей старшего дошкольного возраста  подготовила: педагог – психолог: Задонская Е.А. </vt:lpstr>
      <vt:lpstr>СТРАХ</vt:lpstr>
      <vt:lpstr>Слайд 3</vt:lpstr>
      <vt:lpstr>Слайд 4</vt:lpstr>
      <vt:lpstr>Слайд 5</vt:lpstr>
      <vt:lpstr>Психогимнастическое упражнение на снижение психоэмоционального и скелетно-мышечного напряжения: «Скоро в школу» </vt:lpstr>
      <vt:lpstr>Зрительная гимнастика «Заинька»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открытое занятие для семинара для детей старшего дошкольного возраста  подготовила: педагог – психолог: Задонская Е.А. </dc:title>
  <dc:creator>10</dc:creator>
  <cp:lastModifiedBy>10</cp:lastModifiedBy>
  <cp:revision>9</cp:revision>
  <dcterms:created xsi:type="dcterms:W3CDTF">2014-01-30T18:14:56Z</dcterms:created>
  <dcterms:modified xsi:type="dcterms:W3CDTF">2014-02-03T13:27:54Z</dcterms:modified>
</cp:coreProperties>
</file>