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64" r:id="rId5"/>
    <p:sldId id="260" r:id="rId6"/>
    <p:sldId id="262" r:id="rId7"/>
    <p:sldId id="261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88" autoAdjust="0"/>
    <p:restoredTop sz="94624" autoAdjust="0"/>
  </p:normalViewPr>
  <p:slideViewPr>
    <p:cSldViewPr>
      <p:cViewPr varScale="1">
        <p:scale>
          <a:sx n="69" d="100"/>
          <a:sy n="69" d="100"/>
        </p:scale>
        <p:origin x="-141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03.02.2014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edg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edg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edg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03.02.2014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  <p:transition>
    <p:wedg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03.02.2014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edg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  <p:transition>
    <p:wedg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  <p:transition>
    <p:wedg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03.02.2014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  <p:transition>
    <p:wedg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edg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03.02.2014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  <p:transition>
    <p:wedg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03.02.2014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  <p:transition>
    <p:wedg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03.02.2014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>
    <p:wedge/>
  </p:transition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1.xml"/><Relationship Id="rId1" Type="http://schemas.openxmlformats.org/officeDocument/2006/relationships/audio" Target="file:///C:\Users\10\Desktop\3D-zvuk-Utro-v-lesu-penie-ptic(muzofon.com).mp3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gif"/><Relationship Id="rId3" Type="http://schemas.openxmlformats.org/officeDocument/2006/relationships/image" Target="../media/image6.gif"/><Relationship Id="rId7" Type="http://schemas.openxmlformats.org/officeDocument/2006/relationships/image" Target="../media/image10.gif"/><Relationship Id="rId12" Type="http://schemas.openxmlformats.org/officeDocument/2006/relationships/image" Target="../media/image15.gif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gif"/><Relationship Id="rId11" Type="http://schemas.openxmlformats.org/officeDocument/2006/relationships/image" Target="../media/image14.gif"/><Relationship Id="rId5" Type="http://schemas.openxmlformats.org/officeDocument/2006/relationships/image" Target="../media/image8.gif"/><Relationship Id="rId10" Type="http://schemas.openxmlformats.org/officeDocument/2006/relationships/image" Target="../media/image13.gif"/><Relationship Id="rId4" Type="http://schemas.openxmlformats.org/officeDocument/2006/relationships/image" Target="../media/image7.gif"/><Relationship Id="rId9" Type="http://schemas.openxmlformats.org/officeDocument/2006/relationships/image" Target="../media/image12.gi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286000" y="4500570"/>
            <a:ext cx="6172200" cy="1500198"/>
          </a:xfrm>
        </p:spPr>
        <p:txBody>
          <a:bodyPr>
            <a:normAutofit fontScale="90000"/>
          </a:bodyPr>
          <a:lstStyle/>
          <a:p>
            <a:pPr algn="r"/>
            <a:r>
              <a:rPr lang="ru-RU" sz="1600" b="0" dirty="0" smtClean="0"/>
              <a:t/>
            </a:r>
            <a:br>
              <a:rPr lang="ru-RU" sz="1600" b="0" dirty="0" smtClean="0"/>
            </a:br>
            <a:r>
              <a:rPr lang="ru-RU" sz="1600" b="0" dirty="0" smtClean="0"/>
              <a:t/>
            </a:r>
            <a:br>
              <a:rPr lang="ru-RU" sz="1600" b="0" dirty="0" smtClean="0"/>
            </a:br>
            <a:r>
              <a:rPr lang="ru-RU" sz="1600" b="0" dirty="0" smtClean="0"/>
              <a:t/>
            </a:r>
            <a:br>
              <a:rPr lang="ru-RU" sz="1600" b="0" dirty="0" smtClean="0"/>
            </a:br>
            <a:r>
              <a:rPr lang="ru-RU" sz="1600" b="0" dirty="0" smtClean="0"/>
              <a:t>открытое занятие</a:t>
            </a: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b="0" dirty="0" smtClean="0"/>
              <a:t>для семинара</a:t>
            </a: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smtClean="0"/>
              <a:t>для детей старшего дошкольного возраста</a:t>
            </a:r>
            <a:br>
              <a:rPr lang="ru-RU" sz="1600" dirty="0" smtClean="0"/>
            </a:b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smtClean="0"/>
              <a:t>подготовила:</a:t>
            </a:r>
            <a:br>
              <a:rPr lang="ru-RU" sz="1600" dirty="0" smtClean="0"/>
            </a:br>
            <a:r>
              <a:rPr lang="ru-RU" sz="1400" b="0" dirty="0" smtClean="0"/>
              <a:t>педагог – психолог:</a:t>
            </a: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b="0" dirty="0" smtClean="0"/>
              <a:t>Задонская Е.А.</a:t>
            </a:r>
            <a:r>
              <a:rPr lang="ru-RU" sz="1400" dirty="0" smtClean="0"/>
              <a:t/>
            </a:r>
            <a:br>
              <a:rPr lang="ru-RU" sz="1400" dirty="0" smtClean="0"/>
            </a:br>
            <a:endParaRPr lang="ru-RU" sz="16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500034" y="1643050"/>
            <a:ext cx="8154797" cy="923330"/>
          </a:xfrm>
          <a:prstGeom prst="rect">
            <a:avLst/>
          </a:prstGeom>
          <a:noFill/>
        </p:spPr>
        <p:txBody>
          <a:bodyPr wrap="square" lIns="91440" tIns="45720" rIns="91440" bIns="45720">
            <a:prstTxWarp prst="textWave1">
              <a:avLst/>
            </a:prstTxWarp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/>
                <a:solidFill>
                  <a:schemeClr val="accent3"/>
                </a:solidFill>
                <a:effectLst>
                  <a:reflection blurRad="6350" stA="55000" endA="50" endPos="85000" dist="29997" dir="5400000" sy="-100000" algn="bl" rotWithShape="0"/>
                </a:effectLst>
              </a:rPr>
              <a:t>СМЕШНЫЕ СТРАХИ</a:t>
            </a:r>
            <a:endParaRPr lang="ru-RU" sz="5400" b="1" cap="none" spc="0" dirty="0">
              <a:ln/>
              <a:solidFill>
                <a:schemeClr val="accent3"/>
              </a:solidFill>
              <a:effectLst>
                <a:reflection blurRad="6350" stA="55000" endA="50" endPos="85000" dist="29997" dir="5400000" sy="-100000" algn="bl" rotWithShape="0"/>
              </a:effectLst>
            </a:endParaRPr>
          </a:p>
        </p:txBody>
      </p:sp>
      <p:pic>
        <p:nvPicPr>
          <p:cNvPr id="5" name="3D-zvuk-Utro-v-lesu-penie-ptic(muzofon.com)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/>
          <a:stretch>
            <a:fillRect/>
          </a:stretch>
        </p:blipFill>
        <p:spPr>
          <a:xfrm>
            <a:off x="8001024" y="6000768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 spd="slow" advTm="63633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7932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868346"/>
          </a:xfrm>
        </p:spPr>
        <p:txBody>
          <a:bodyPr/>
          <a:lstStyle/>
          <a:p>
            <a:pPr algn="ctr"/>
            <a:r>
              <a:rPr lang="ru-RU" dirty="0" smtClean="0"/>
              <a:t>СТРАХ</a:t>
            </a:r>
            <a:endParaRPr lang="ru-RU" dirty="0"/>
          </a:p>
        </p:txBody>
      </p:sp>
      <p:pic>
        <p:nvPicPr>
          <p:cNvPr id="4" name="Содержимое 3" descr="http://www.revda09.ru/files/f/4/eh145tjicn1awc45l93sm1hoz.png"/>
          <p:cNvPicPr>
            <a:picLocks noGrp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54187" y="1600200"/>
            <a:ext cx="4873625" cy="4873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Tm="17752">
    <p:wedg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http://74213d50.edusite.ru/images/uio7o8"/>
          <p:cNvPicPr>
            <a:picLocks noGrp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71670" y="500042"/>
            <a:ext cx="5000660" cy="57864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Tm="6520">
    <p:wedg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170037654.jpg"/>
          <p:cNvPicPr>
            <a:picLocks noGrp="1" noChangeAspect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34475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1714480" y="214291"/>
            <a:ext cx="564360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/>
              <a:t>Сказка «Смешные страхи</a:t>
            </a:r>
            <a:r>
              <a:rPr lang="ru-RU" sz="2800" b="1" dirty="0" smtClean="0"/>
              <a:t>»</a:t>
            </a:r>
            <a:endParaRPr lang="ru-RU" sz="2800" dirty="0"/>
          </a:p>
        </p:txBody>
      </p:sp>
      <p:pic>
        <p:nvPicPr>
          <p:cNvPr id="6" name="Рисунок 4" descr="coccinelle_010.gif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64388" y="5084763"/>
            <a:ext cx="1816100" cy="133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Рисунок 5" descr="3.gif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flipH="1">
            <a:off x="6659563" y="4005263"/>
            <a:ext cx="793750" cy="169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Рисунок 6" descr="22love.gif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857884" y="5572140"/>
            <a:ext cx="642938" cy="955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Рисунок 9" descr="bloem26.gif"/>
          <p:cNvPicPr>
            <a:picLocks noChangeAspect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2916238" y="5013325"/>
            <a:ext cx="2251075" cy="1539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Рисунок 6" descr="173.gif"/>
          <p:cNvPicPr>
            <a:picLocks noChangeAspect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 flipH="1">
            <a:off x="1928794" y="4143380"/>
            <a:ext cx="1074738" cy="1084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Рисунок 7" descr="187.gif"/>
          <p:cNvPicPr>
            <a:picLocks noChangeAspect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0" y="4941888"/>
            <a:ext cx="1073150" cy="172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Рисунок 6" descr="78.gif"/>
          <p:cNvPicPr>
            <a:picLocks noChangeAspect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323850" y="2133600"/>
            <a:ext cx="1277938" cy="1157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16" descr="552266908"/>
          <p:cNvPicPr>
            <a:picLocks noChangeAspect="1" noChangeArrowheads="1" noCrop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7143768" y="0"/>
            <a:ext cx="1714480" cy="17191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Рисунок 16" descr="http://matushki.ru/download/file.php?id=6201"/>
          <p:cNvPicPr/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3428992" y="3357562"/>
            <a:ext cx="1142992" cy="14763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Рисунок 17" descr="http://cliparts.toutimages.com/animaux_sauvages/herissons/015.gif"/>
          <p:cNvPicPr/>
          <p:nvPr/>
        </p:nvPicPr>
        <p:blipFill>
          <a:blip r:embed="rId12"/>
          <a:srcRect/>
          <a:stretch>
            <a:fillRect/>
          </a:stretch>
        </p:blipFill>
        <p:spPr bwMode="auto">
          <a:xfrm>
            <a:off x="285720" y="3500438"/>
            <a:ext cx="1276350" cy="156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http://img10.proshkolu.ru/content/media/pic/std/4000000/3801000/3800094-e53a20a982bc19f6.gif"/>
          <p:cNvPicPr>
            <a:picLocks noGrp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57422" y="714356"/>
            <a:ext cx="4786345" cy="528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Tm="11044">
    <p:wedg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2082792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err="1" smtClean="0"/>
              <a:t>Психогимнастическое</a:t>
            </a:r>
            <a:r>
              <a:rPr lang="ru-RU" b="1" dirty="0" smtClean="0"/>
              <a:t> упражнение на снижение </a:t>
            </a:r>
            <a:r>
              <a:rPr lang="ru-RU" b="1" dirty="0" err="1" smtClean="0"/>
              <a:t>психоэмоционального</a:t>
            </a:r>
            <a:r>
              <a:rPr lang="ru-RU" b="1" dirty="0" smtClean="0"/>
              <a:t> и скелетно-мышечного напряжения: «Скоро в школу»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928802"/>
            <a:ext cx="7467600" cy="4545150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/>
              <a:t>В нашей группе все друзья. (</a:t>
            </a:r>
            <a:r>
              <a:rPr lang="ru-RU" i="1" dirty="0" smtClean="0"/>
              <a:t>сжимают и разжимают пальчики).</a:t>
            </a:r>
            <a:endParaRPr lang="ru-RU" dirty="0" smtClean="0"/>
          </a:p>
          <a:p>
            <a:r>
              <a:rPr lang="ru-RU" dirty="0" smtClean="0"/>
              <a:t>Самый младший – это я. Это Маша, это Саша, Это Юра, это Даша.</a:t>
            </a:r>
          </a:p>
          <a:p>
            <a:r>
              <a:rPr lang="ru-RU" i="1" dirty="0" smtClean="0"/>
              <a:t>(загибают пальчики, начиная с мизинца).</a:t>
            </a:r>
            <a:endParaRPr lang="ru-RU" dirty="0" smtClean="0"/>
          </a:p>
          <a:p>
            <a:r>
              <a:rPr lang="ru-RU" dirty="0" smtClean="0"/>
              <a:t>В школу осенью пойду, </a:t>
            </a:r>
            <a:r>
              <a:rPr lang="ru-RU" i="1" dirty="0" smtClean="0"/>
              <a:t>(ходьба на месте).</a:t>
            </a:r>
            <a:endParaRPr lang="ru-RU" dirty="0" smtClean="0"/>
          </a:p>
          <a:p>
            <a:r>
              <a:rPr lang="ru-RU" dirty="0" smtClean="0"/>
              <a:t>Там друзей себе найду, </a:t>
            </a:r>
            <a:r>
              <a:rPr lang="ru-RU" i="1" dirty="0" smtClean="0"/>
              <a:t>(дети разводят руки вперед, в стороны).</a:t>
            </a:r>
            <a:endParaRPr lang="ru-RU" dirty="0" smtClean="0"/>
          </a:p>
          <a:p>
            <a:r>
              <a:rPr lang="ru-RU" dirty="0" smtClean="0"/>
              <a:t>Научусь писать, читать, </a:t>
            </a:r>
            <a:r>
              <a:rPr lang="ru-RU" i="1" dirty="0" smtClean="0"/>
              <a:t>(поочередный показ жеста «здорово» (большой палец поднят вверх, остальные зажаты в кулачок).</a:t>
            </a:r>
            <a:endParaRPr lang="ru-RU" dirty="0" smtClean="0"/>
          </a:p>
          <a:p>
            <a:r>
              <a:rPr lang="ru-RU" dirty="0" smtClean="0"/>
              <a:t>Быстро, правильно считать. (д</a:t>
            </a:r>
            <a:r>
              <a:rPr lang="ru-RU" i="1" dirty="0" smtClean="0"/>
              <a:t>ети сжимают и разжимают пальчики).</a:t>
            </a:r>
            <a:endParaRPr lang="ru-RU" dirty="0" smtClean="0"/>
          </a:p>
          <a:p>
            <a:r>
              <a:rPr lang="ru-RU" dirty="0" smtClean="0"/>
              <a:t>Я таким ученым буду! </a:t>
            </a:r>
            <a:r>
              <a:rPr lang="ru-RU" i="1" dirty="0" smtClean="0"/>
              <a:t>(руки вверх, потянуться на носках).</a:t>
            </a:r>
            <a:endParaRPr lang="ru-RU" dirty="0" smtClean="0"/>
          </a:p>
          <a:p>
            <a:r>
              <a:rPr lang="ru-RU" dirty="0" smtClean="0"/>
              <a:t>Но свой садик не забуду. (л</a:t>
            </a:r>
            <a:r>
              <a:rPr lang="ru-RU" i="1" dirty="0" smtClean="0"/>
              <a:t>адони рук прикладывают к груди).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ransition advTm="4134">
    <p:wedg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Зрительная гимнастика «Заинька»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Вверх морковку подними, на нее ты посмотри.</a:t>
            </a:r>
            <a:r>
              <a:rPr lang="ru-RU" b="1" dirty="0" smtClean="0"/>
              <a:t> </a:t>
            </a:r>
            <a:r>
              <a:rPr lang="ru-RU" i="1" dirty="0" smtClean="0"/>
              <a:t>(смотрят вверх).</a:t>
            </a:r>
            <a:endParaRPr lang="ru-RU" dirty="0" smtClean="0"/>
          </a:p>
          <a:p>
            <a:r>
              <a:rPr lang="ru-RU" dirty="0" smtClean="0"/>
              <a:t>Только глазками смотри: вверх-вниз, вправо-влево.</a:t>
            </a:r>
            <a:r>
              <a:rPr lang="ru-RU" b="1" dirty="0" smtClean="0"/>
              <a:t> </a:t>
            </a:r>
            <a:r>
              <a:rPr lang="ru-RU" i="1" dirty="0" smtClean="0"/>
              <a:t>(глазами смотрят вверх – вниз, вправо – влево).</a:t>
            </a:r>
            <a:endParaRPr lang="ru-RU" dirty="0" smtClean="0"/>
          </a:p>
          <a:p>
            <a:r>
              <a:rPr lang="ru-RU" dirty="0" smtClean="0"/>
              <a:t>Ай – да, заинька, умелый! Глазками моргает.</a:t>
            </a:r>
            <a:r>
              <a:rPr lang="ru-RU" b="1" dirty="0" smtClean="0"/>
              <a:t> </a:t>
            </a:r>
            <a:r>
              <a:rPr lang="ru-RU" i="1" dirty="0" smtClean="0"/>
              <a:t>(моргают глазками).</a:t>
            </a:r>
            <a:endParaRPr lang="ru-RU" dirty="0" smtClean="0"/>
          </a:p>
          <a:p>
            <a:r>
              <a:rPr lang="ru-RU" dirty="0" smtClean="0"/>
              <a:t>Зайчики морковки взяли, с ними весело плясали.</a:t>
            </a:r>
            <a:r>
              <a:rPr lang="ru-RU" b="1" dirty="0" smtClean="0"/>
              <a:t> </a:t>
            </a:r>
            <a:r>
              <a:rPr lang="ru-RU" i="1" dirty="0" smtClean="0"/>
              <a:t>(глазки закрывают).</a:t>
            </a:r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ransition advTm="6926">
    <p:wedg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428604"/>
            <a:ext cx="7467600" cy="3143272"/>
          </a:xfrm>
        </p:spPr>
        <p:txBody>
          <a:bodyPr>
            <a:prstTxWarp prst="textDeflate">
              <a:avLst/>
            </a:prstTxWarp>
          </a:bodyPr>
          <a:lstStyle/>
          <a:p>
            <a:pPr algn="ctr">
              <a:buNone/>
            </a:pPr>
            <a:r>
              <a:rPr lang="ru-RU" dirty="0" smtClean="0">
                <a:solidFill>
                  <a:srgbClr val="C00000"/>
                </a:solidFill>
                <a:effectLst>
                  <a:glow rad="1397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Спасибо всем!</a:t>
            </a:r>
          </a:p>
          <a:p>
            <a:pPr algn="ctr">
              <a:buNone/>
            </a:pPr>
            <a:r>
              <a:rPr lang="ru-RU" dirty="0" smtClean="0">
                <a:solidFill>
                  <a:srgbClr val="C00000"/>
                </a:solidFill>
                <a:effectLst>
                  <a:glow rad="1397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На этом наше занятие завершается.</a:t>
            </a:r>
          </a:p>
          <a:p>
            <a:pPr algn="ctr">
              <a:buNone/>
            </a:pPr>
            <a:r>
              <a:rPr lang="ru-RU" dirty="0" smtClean="0">
                <a:solidFill>
                  <a:srgbClr val="C00000"/>
                </a:solidFill>
                <a:effectLst>
                  <a:glow rad="1397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 До свидания!</a:t>
            </a:r>
            <a:endParaRPr lang="ru-RU" dirty="0">
              <a:solidFill>
                <a:srgbClr val="C00000"/>
              </a:solidFill>
              <a:effectLst>
                <a:glow rad="139700">
                  <a:schemeClr val="accent3">
                    <a:satMod val="175000"/>
                    <a:alpha val="40000"/>
                  </a:schemeClr>
                </a:glow>
              </a:effectLst>
            </a:endParaRPr>
          </a:p>
        </p:txBody>
      </p:sp>
      <p:pic>
        <p:nvPicPr>
          <p:cNvPr id="4" name="Содержимое 3" descr="http://img10.proshkolu.ru/content/media/pic/std/4000000/3801000/3800094-e53a20a982bc19f6.gif"/>
          <p:cNvPicPr>
            <a:picLocks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00430" y="3714752"/>
            <a:ext cx="1643074" cy="20717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edge/>
    <p:sndAc>
      <p:stSnd>
        <p:snd r:embed="rId2" name="applause.wav" builtIn="1"/>
      </p:stSnd>
    </p:sndAc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59</TotalTime>
  <Words>223</Words>
  <PresentationFormat>Экран (4:3)</PresentationFormat>
  <Paragraphs>22</Paragraphs>
  <Slides>8</Slides>
  <Notes>0</Notes>
  <HiddenSlides>0</HiddenSlides>
  <MMClips>1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Эркер</vt:lpstr>
      <vt:lpstr>   открытое занятие для семинара для детей старшего дошкольного возраста  подготовила: педагог – психолог: Задонская Е.А. </vt:lpstr>
      <vt:lpstr>СТРАХ</vt:lpstr>
      <vt:lpstr>Слайд 3</vt:lpstr>
      <vt:lpstr>Слайд 4</vt:lpstr>
      <vt:lpstr>Слайд 5</vt:lpstr>
      <vt:lpstr>Психогимнастическое упражнение на снижение психоэмоционального и скелетно-мышечного напряжения: «Скоро в школу» </vt:lpstr>
      <vt:lpstr>Зрительная гимнастика «Заинька» </vt:lpstr>
      <vt:lpstr>Слайд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открытое занятие для семинара для детей старшего дошкольного возраста  подготовила: педагог – психолог: Задонская Е.А. </dc:title>
  <dc:creator>10</dc:creator>
  <cp:lastModifiedBy>10</cp:lastModifiedBy>
  <cp:revision>9</cp:revision>
  <dcterms:created xsi:type="dcterms:W3CDTF">2014-01-30T18:14:56Z</dcterms:created>
  <dcterms:modified xsi:type="dcterms:W3CDTF">2014-02-03T13:27:54Z</dcterms:modified>
</cp:coreProperties>
</file>