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58" r:id="rId4"/>
    <p:sldId id="272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1C"/>
    <a:srgbClr val="00180B"/>
    <a:srgbClr val="005426"/>
    <a:srgbClr val="FF0000"/>
    <a:srgbClr val="003300"/>
    <a:srgbClr val="B2389B"/>
    <a:srgbClr val="B81E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0" autoAdjust="0"/>
    <p:restoredTop sz="94595" autoAdjust="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352C6-AFB6-4206-AC5E-016D0C65BFC1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F68A3-F536-4FED-B636-36FFC056D9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61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F68A3-F536-4FED-B636-36FFC056D9B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F68A3-F536-4FED-B636-36FFC056D9B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2806-F834-4B02-AC9B-A44599B37FCB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E698-8460-4A9A-A410-D5DD77C08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2806-F834-4B02-AC9B-A44599B37FCB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E698-8460-4A9A-A410-D5DD77C08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2806-F834-4B02-AC9B-A44599B37FCB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E698-8460-4A9A-A410-D5DD77C08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2806-F834-4B02-AC9B-A44599B37FCB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E698-8460-4A9A-A410-D5DD77C08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2806-F834-4B02-AC9B-A44599B37FCB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E698-8460-4A9A-A410-D5DD77C08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2806-F834-4B02-AC9B-A44599B37FCB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E698-8460-4A9A-A410-D5DD77C08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2806-F834-4B02-AC9B-A44599B37FCB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E698-8460-4A9A-A410-D5DD77C08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2806-F834-4B02-AC9B-A44599B37FCB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E698-8460-4A9A-A410-D5DD77C08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2806-F834-4B02-AC9B-A44599B37FCB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E698-8460-4A9A-A410-D5DD77C08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2806-F834-4B02-AC9B-A44599B37FCB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E698-8460-4A9A-A410-D5DD77C08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2806-F834-4B02-AC9B-A44599B37FCB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05DE698-8460-4A9A-A410-D5DD77C086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FA2806-F834-4B02-AC9B-A44599B37FCB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5DE698-8460-4A9A-A410-D5DD77C0862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notesSlide" Target="../notesSlides/notesSlide2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11.xml"/><Relationship Id="rId5" Type="http://schemas.openxmlformats.org/officeDocument/2006/relationships/slide" Target="slide6.xml"/><Relationship Id="rId15" Type="http://schemas.openxmlformats.org/officeDocument/2006/relationships/slide" Target="slide15.xml"/><Relationship Id="rId10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slide" Target="slide12.xml"/><Relationship Id="rId14" Type="http://schemas.openxmlformats.org/officeDocument/2006/relationships/slide" Target="slide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Памяти Александра Сергеевича Пушкина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</a:p>
          <a:p>
            <a:r>
              <a:rPr lang="ru-RU" b="1" dirty="0" smtClean="0"/>
              <a:t>Викторина </a:t>
            </a:r>
          </a:p>
          <a:p>
            <a:r>
              <a:rPr lang="ru-RU" b="1" dirty="0" smtClean="0"/>
              <a:t>Автор - Сапунова </a:t>
            </a:r>
          </a:p>
          <a:p>
            <a:r>
              <a:rPr lang="ru-RU" b="1" dirty="0" smtClean="0"/>
              <a:t>Юлия Владимировна </a:t>
            </a:r>
            <a:endParaRPr lang="ru-RU" b="1" dirty="0"/>
          </a:p>
        </p:txBody>
      </p:sp>
      <p:pic>
        <p:nvPicPr>
          <p:cNvPr id="1026" name="Picture 2" descr="http://t3.gstatic.com/images?q=tbn:ANd9GcSaLXmp9UOoR8L8W3KD_PhrjoVw5peIfMgwgbvYsRd1lvrzldxjpwc3Jef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1905000" cy="21717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Рассказать отрывок из сказки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В свете есть иное диво:</a:t>
            </a:r>
            <a:br>
              <a:rPr lang="ru-RU" dirty="0" smtClean="0"/>
            </a:br>
            <a:r>
              <a:rPr lang="ru-RU" dirty="0" smtClean="0"/>
              <a:t>Море вздуется бурливо,</a:t>
            </a:r>
            <a:br>
              <a:rPr lang="ru-RU" dirty="0" smtClean="0"/>
            </a:br>
            <a:r>
              <a:rPr lang="ru-RU" dirty="0" smtClean="0"/>
              <a:t>Закипит, подымет вой,</a:t>
            </a:r>
            <a:br>
              <a:rPr lang="ru-RU" dirty="0" smtClean="0"/>
            </a:br>
            <a:r>
              <a:rPr lang="ru-RU" dirty="0" smtClean="0"/>
              <a:t>Хлынет на берег пустой,</a:t>
            </a:r>
            <a:br>
              <a:rPr lang="ru-RU" dirty="0" smtClean="0"/>
            </a:br>
            <a:r>
              <a:rPr lang="ru-RU" dirty="0" smtClean="0"/>
              <a:t>Разольется в шумном беге,</a:t>
            </a:r>
            <a:br>
              <a:rPr lang="ru-RU" dirty="0" smtClean="0"/>
            </a:br>
            <a:r>
              <a:rPr lang="ru-RU" dirty="0" smtClean="0"/>
              <a:t>И очутятся на бреге,</a:t>
            </a:r>
            <a:br>
              <a:rPr lang="ru-RU" dirty="0" smtClean="0"/>
            </a:br>
            <a:r>
              <a:rPr lang="ru-RU" dirty="0" smtClean="0"/>
              <a:t>В чешуе, как жар горя,</a:t>
            </a:r>
            <a:br>
              <a:rPr lang="ru-RU" dirty="0" smtClean="0"/>
            </a:br>
            <a:r>
              <a:rPr lang="ru-RU" dirty="0" smtClean="0"/>
              <a:t>Тридцать три богатыря,</a:t>
            </a:r>
            <a:br>
              <a:rPr lang="ru-RU" dirty="0" smtClean="0"/>
            </a:br>
            <a:r>
              <a:rPr lang="ru-RU" dirty="0" smtClean="0"/>
              <a:t>Все красавцы удалые,</a:t>
            </a:r>
            <a:br>
              <a:rPr lang="ru-RU" dirty="0" smtClean="0"/>
            </a:br>
            <a:r>
              <a:rPr lang="ru-RU" dirty="0" smtClean="0"/>
              <a:t>Великаны молодые,</a:t>
            </a:r>
            <a:br>
              <a:rPr lang="ru-RU" dirty="0" smtClean="0"/>
            </a:br>
            <a:r>
              <a:rPr lang="ru-RU" dirty="0" smtClean="0"/>
              <a:t>Все равны, как на подбор,</a:t>
            </a:r>
            <a:br>
              <a:rPr lang="ru-RU" dirty="0" smtClean="0"/>
            </a:br>
            <a:r>
              <a:rPr lang="ru-RU" dirty="0" smtClean="0"/>
              <a:t>С ними дядька </a:t>
            </a:r>
            <a:r>
              <a:rPr lang="ru-RU" dirty="0" err="1" smtClean="0"/>
              <a:t>Черномор</a:t>
            </a:r>
            <a:endParaRPr lang="ru-RU" dirty="0"/>
          </a:p>
        </p:txBody>
      </p:sp>
      <p:pic>
        <p:nvPicPr>
          <p:cNvPr id="5" name="Содержимое 4" descr="Картинка 194 из 18487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351" y="1920875"/>
            <a:ext cx="3048298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8358214" y="6072206"/>
            <a:ext cx="628648" cy="628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Рассказать отрывок из сказки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Ветер по морю гуляет</a:t>
            </a:r>
            <a:br>
              <a:rPr lang="ru-RU" dirty="0" smtClean="0"/>
            </a:br>
            <a:r>
              <a:rPr lang="ru-RU" dirty="0" smtClean="0"/>
              <a:t>И кораблик подгоняет;</a:t>
            </a:r>
            <a:br>
              <a:rPr lang="ru-RU" dirty="0" smtClean="0"/>
            </a:br>
            <a:r>
              <a:rPr lang="ru-RU" dirty="0" smtClean="0"/>
              <a:t>Он бежит себе в волнах</a:t>
            </a:r>
            <a:br>
              <a:rPr lang="ru-RU" dirty="0" smtClean="0"/>
            </a:br>
            <a:r>
              <a:rPr lang="ru-RU" dirty="0" smtClean="0"/>
              <a:t>На поднятых парусах</a:t>
            </a:r>
            <a:br>
              <a:rPr lang="ru-RU" dirty="0" smtClean="0"/>
            </a:br>
            <a:r>
              <a:rPr lang="ru-RU" dirty="0" smtClean="0"/>
              <a:t>Мимо острова крутого,</a:t>
            </a:r>
            <a:br>
              <a:rPr lang="ru-RU" dirty="0" smtClean="0"/>
            </a:br>
            <a:r>
              <a:rPr lang="ru-RU" dirty="0" smtClean="0"/>
              <a:t>Мимо города большого;</a:t>
            </a:r>
            <a:br>
              <a:rPr lang="ru-RU" dirty="0" smtClean="0"/>
            </a:br>
            <a:r>
              <a:rPr lang="ru-RU" dirty="0" smtClean="0"/>
              <a:t>Пушки с пристани палят,</a:t>
            </a:r>
            <a:br>
              <a:rPr lang="ru-RU" dirty="0" smtClean="0"/>
            </a:br>
            <a:r>
              <a:rPr lang="ru-RU" dirty="0" smtClean="0"/>
              <a:t>Кораблю пристать велят.</a:t>
            </a:r>
            <a:endParaRPr lang="ru-RU" dirty="0"/>
          </a:p>
        </p:txBody>
      </p:sp>
      <p:pic>
        <p:nvPicPr>
          <p:cNvPr id="5" name="Содержимое 4" descr="Картинка 197 из 18487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7929586" y="564357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Рассказать отрывок из сказки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У лукоморья дуб зелёный;</a:t>
            </a:r>
            <a:br>
              <a:rPr lang="ru-RU" dirty="0" smtClean="0"/>
            </a:br>
            <a:r>
              <a:rPr lang="ru-RU" dirty="0" smtClean="0"/>
              <a:t>Златая цепь на дубе том:</a:t>
            </a:r>
            <a:br>
              <a:rPr lang="ru-RU" dirty="0" smtClean="0"/>
            </a:br>
            <a:r>
              <a:rPr lang="ru-RU" dirty="0" smtClean="0"/>
              <a:t>И днём и ночью кот учёный</a:t>
            </a:r>
            <a:br>
              <a:rPr lang="ru-RU" dirty="0" smtClean="0"/>
            </a:br>
            <a:r>
              <a:rPr lang="ru-RU" dirty="0" smtClean="0"/>
              <a:t>Всё ходит по цепи кругом;</a:t>
            </a:r>
            <a:br>
              <a:rPr lang="ru-RU" dirty="0" smtClean="0"/>
            </a:br>
            <a:r>
              <a:rPr lang="ru-RU" dirty="0" smtClean="0"/>
              <a:t>Идёт направо - песнь заводит,</a:t>
            </a:r>
            <a:br>
              <a:rPr lang="ru-RU" dirty="0" smtClean="0"/>
            </a:br>
            <a:r>
              <a:rPr lang="ru-RU" dirty="0" smtClean="0"/>
              <a:t>Налево - сказку говорит.</a:t>
            </a:r>
            <a:br>
              <a:rPr lang="ru-RU" dirty="0" smtClean="0"/>
            </a:br>
            <a:r>
              <a:rPr lang="ru-RU" dirty="0" smtClean="0"/>
              <a:t>Там чудеса: там леший бродит,</a:t>
            </a:r>
            <a:br>
              <a:rPr lang="ru-RU" dirty="0" smtClean="0"/>
            </a:br>
            <a:r>
              <a:rPr lang="ru-RU" dirty="0" smtClean="0"/>
              <a:t>Русалка на ветвях сидит;</a:t>
            </a:r>
            <a:br>
              <a:rPr lang="ru-RU" dirty="0" smtClean="0"/>
            </a:br>
            <a:r>
              <a:rPr lang="ru-RU" dirty="0" smtClean="0"/>
              <a:t>Там на неведомых дорожках</a:t>
            </a:r>
            <a:br>
              <a:rPr lang="ru-RU" dirty="0" smtClean="0"/>
            </a:br>
            <a:r>
              <a:rPr lang="ru-RU" dirty="0" smtClean="0"/>
              <a:t>Следы невиданных зверей;</a:t>
            </a:r>
            <a:br>
              <a:rPr lang="ru-RU" dirty="0" smtClean="0"/>
            </a:br>
            <a:r>
              <a:rPr lang="ru-RU" dirty="0" smtClean="0"/>
              <a:t>Избушка там на курьих ножках</a:t>
            </a:r>
            <a:br>
              <a:rPr lang="ru-RU" dirty="0" smtClean="0"/>
            </a:br>
            <a:r>
              <a:rPr lang="ru-RU" dirty="0" smtClean="0"/>
              <a:t>Стоит без окон, без дверей;</a:t>
            </a:r>
          </a:p>
          <a:p>
            <a:endParaRPr lang="ru-RU" dirty="0"/>
          </a:p>
        </p:txBody>
      </p:sp>
      <p:pic>
        <p:nvPicPr>
          <p:cNvPr id="5" name="Содержимое 4" descr="Картинка 221 из 18487"/>
          <p:cNvPicPr>
            <a:picLocks noGrp="1"/>
          </p:cNvPicPr>
          <p:nvPr>
            <p:ph sz="half" idx="1"/>
          </p:nvPr>
        </p:nvPicPr>
        <p:blipFill>
          <a:blip r:embed="rId2" cstate="print"/>
          <a:srcRect r="-3922" b="9150"/>
          <a:stretch>
            <a:fillRect/>
          </a:stretch>
        </p:blipFill>
        <p:spPr bwMode="auto">
          <a:xfrm>
            <a:off x="616818" y="1920875"/>
            <a:ext cx="3719364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8229600" y="5943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 какого произведения эти иллюстрации?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  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4400" b="1" dirty="0" smtClean="0"/>
              <a:t>Из поэмы "Руслан и Людмила</a:t>
            </a:r>
            <a:r>
              <a:rPr lang="ru-RU" b="1" dirty="0" smtClean="0"/>
              <a:t>"</a:t>
            </a:r>
          </a:p>
          <a:p>
            <a:endParaRPr lang="ru-RU" dirty="0"/>
          </a:p>
        </p:txBody>
      </p:sp>
      <p:pic>
        <p:nvPicPr>
          <p:cNvPr id="5" name="Содержимое 4" descr="Картинка 248 из 18487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3116"/>
            <a:ext cx="435771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7929586" y="564357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rmAutofit/>
          </a:bodyPr>
          <a:lstStyle/>
          <a:p>
            <a:r>
              <a:rPr lang="ru-RU" dirty="0" smtClean="0"/>
              <a:t>Соединить картинки по парам</a:t>
            </a:r>
            <a:endParaRPr lang="ru-RU" dirty="0"/>
          </a:p>
        </p:txBody>
      </p:sp>
      <p:pic>
        <p:nvPicPr>
          <p:cNvPr id="5" name="Содержимое 4" descr="C:\Users\Юлия\Desktop\залы эрмитажа\р.м.2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2571768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C:\Users\Юлия\Desktop\Пушкину\Дуэль. Художник А. Волков.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428736"/>
            <a:ext cx="2567006" cy="20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Юлия\Desktop\Пушкину\Музей-квартира А.С. Пушкина, Мойка, 12.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000504"/>
            <a:ext cx="245268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Юлия\Desktop\Пушкину\lit_spb_page01_0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1785926"/>
            <a:ext cx="2514600" cy="1840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C:\Users\Юлия\Desktop\Пушкину\Памятник Пушкину в Санкт-Петербурге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3714752"/>
            <a:ext cx="1933575" cy="2618205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Юлия\Desktop\Пушкину\Место дуэли А.С.Пушкина.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4143380"/>
            <a:ext cx="3071834" cy="2111886"/>
          </a:xfrm>
          <a:prstGeom prst="rect">
            <a:avLst/>
          </a:prstGeom>
          <a:noFill/>
        </p:spPr>
      </p:pic>
      <p:sp>
        <p:nvSpPr>
          <p:cNvPr id="11" name="8-конечная звезда 10"/>
          <p:cNvSpPr/>
          <p:nvPr/>
        </p:nvSpPr>
        <p:spPr>
          <a:xfrm>
            <a:off x="0" y="1142984"/>
            <a:ext cx="785786" cy="785818"/>
          </a:xfrm>
          <a:prstGeom prst="star8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8-конечная звезда 11"/>
          <p:cNvSpPr/>
          <p:nvPr/>
        </p:nvSpPr>
        <p:spPr>
          <a:xfrm>
            <a:off x="5357818" y="3714752"/>
            <a:ext cx="785786" cy="785818"/>
          </a:xfrm>
          <a:prstGeom prst="star8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8-конечная звезда 12"/>
          <p:cNvSpPr/>
          <p:nvPr/>
        </p:nvSpPr>
        <p:spPr>
          <a:xfrm>
            <a:off x="0" y="3857628"/>
            <a:ext cx="785786" cy="785818"/>
          </a:xfrm>
          <a:prstGeom prst="star8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8-конечная звезда 13"/>
          <p:cNvSpPr/>
          <p:nvPr/>
        </p:nvSpPr>
        <p:spPr>
          <a:xfrm>
            <a:off x="5143504" y="1285860"/>
            <a:ext cx="785786" cy="785818"/>
          </a:xfrm>
          <a:prstGeom prst="star8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8-конечная звезда 14"/>
          <p:cNvSpPr/>
          <p:nvPr/>
        </p:nvSpPr>
        <p:spPr>
          <a:xfrm>
            <a:off x="8143900" y="1214422"/>
            <a:ext cx="785786" cy="785818"/>
          </a:xfrm>
          <a:prstGeom prst="star8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8-конечная звезда 15"/>
          <p:cNvSpPr/>
          <p:nvPr/>
        </p:nvSpPr>
        <p:spPr>
          <a:xfrm>
            <a:off x="8072462" y="3429000"/>
            <a:ext cx="785786" cy="785818"/>
          </a:xfrm>
          <a:prstGeom prst="star8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>
            <a:hlinkClick r:id="rId8" action="ppaction://hlinksldjump"/>
          </p:cNvPr>
          <p:cNvSpPr/>
          <p:nvPr/>
        </p:nvSpPr>
        <p:spPr>
          <a:xfrm>
            <a:off x="8229600" y="5943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Скругленная соединительная линия 18"/>
          <p:cNvCxnSpPr/>
          <p:nvPr/>
        </p:nvCxnSpPr>
        <p:spPr>
          <a:xfrm>
            <a:off x="2214546" y="3429000"/>
            <a:ext cx="4714908" cy="1428760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/>
          <p:nvPr/>
        </p:nvCxnSpPr>
        <p:spPr>
          <a:xfrm flipV="1">
            <a:off x="1857356" y="3000372"/>
            <a:ext cx="3071834" cy="2286016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Скругленная соединительная линия 24"/>
          <p:cNvCxnSpPr/>
          <p:nvPr/>
        </p:nvCxnSpPr>
        <p:spPr>
          <a:xfrm rot="10800000" flipV="1">
            <a:off x="4500562" y="3214686"/>
            <a:ext cx="3143272" cy="214314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Около какого музея находится </a:t>
            </a:r>
            <a:br>
              <a:rPr lang="ru-RU" dirty="0" smtClean="0"/>
            </a:br>
            <a:r>
              <a:rPr lang="ru-RU" dirty="0" smtClean="0"/>
              <a:t>этот памятник А.С. Пушкину?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Русский    музей 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Юлия\Desktop\Пушкину\89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00240"/>
            <a:ext cx="3648460" cy="4262220"/>
          </a:xfrm>
          <a:prstGeom prst="rect">
            <a:avLst/>
          </a:prstGeom>
          <a:noFill/>
        </p:spPr>
      </p:pic>
      <p:sp>
        <p:nvSpPr>
          <p:cNvPr id="11" name="Овал 10">
            <a:hlinkClick r:id="rId3" action="ppaction://hlinksldjump"/>
          </p:cNvPr>
          <p:cNvSpPr/>
          <p:nvPr/>
        </p:nvSpPr>
        <p:spPr>
          <a:xfrm>
            <a:off x="8215338" y="592933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57161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Найти все картинки с изображением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места дуэли А.С. Пушкина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Юлия\Desktop\Пушкину\Место дуэли А.С.Пушкина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1607279" cy="212884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9" name="Picture 3" descr="C:\Users\Юлия\Desktop\Пушкину\Памятный обелиск на месте дуэли Пушкина, Черная речка, Санкт-Петербург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071678"/>
            <a:ext cx="2390258" cy="1792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Юлия\Desktop\Пушкину\Санкт-Петербург. Обелиск на месте дуэли А.С.Пушкина..jpg"/>
          <p:cNvPicPr>
            <a:picLocks noChangeAspect="1" noChangeArrowheads="1"/>
          </p:cNvPicPr>
          <p:nvPr/>
        </p:nvPicPr>
        <p:blipFill>
          <a:blip r:embed="rId4"/>
          <a:srcRect b="2941"/>
          <a:stretch>
            <a:fillRect/>
          </a:stretch>
        </p:blipFill>
        <p:spPr bwMode="auto">
          <a:xfrm>
            <a:off x="3714744" y="4071942"/>
            <a:ext cx="1619261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Юлия\Desktop\Пушкину\Место дуэли А.С.Пушкина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714884"/>
            <a:ext cx="2581276" cy="17746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02" name="Picture 6" descr="C:\Users\Юлия\Desktop\Пушкину\Памятник Пушкину в Царском Селе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4357694"/>
            <a:ext cx="2667019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3" name="Picture 7" descr="C:\Users\Юлия\Desktop\Пушкину\пушкин.jpg"/>
          <p:cNvPicPr>
            <a:picLocks noChangeAspect="1" noChangeArrowheads="1"/>
          </p:cNvPicPr>
          <p:nvPr/>
        </p:nvPicPr>
        <p:blipFill>
          <a:blip r:embed="rId7"/>
          <a:srcRect b="10309"/>
          <a:stretch>
            <a:fillRect/>
          </a:stretch>
        </p:blipFill>
        <p:spPr bwMode="auto">
          <a:xfrm>
            <a:off x="3071802" y="1714488"/>
            <a:ext cx="1732364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5-конечная звезда 12"/>
          <p:cNvSpPr/>
          <p:nvPr/>
        </p:nvSpPr>
        <p:spPr>
          <a:xfrm>
            <a:off x="142844" y="1214422"/>
            <a:ext cx="914400" cy="914400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4572000" y="3643314"/>
            <a:ext cx="914400" cy="914400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2428860" y="3786190"/>
            <a:ext cx="914400" cy="914400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5-конечная звезда 17"/>
          <p:cNvSpPr/>
          <p:nvPr/>
        </p:nvSpPr>
        <p:spPr>
          <a:xfrm>
            <a:off x="4286248" y="1643050"/>
            <a:ext cx="914400" cy="914400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5-конечная звезда 18"/>
          <p:cNvSpPr/>
          <p:nvPr/>
        </p:nvSpPr>
        <p:spPr>
          <a:xfrm>
            <a:off x="7929586" y="4000504"/>
            <a:ext cx="914400" cy="914400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5-конечная звезда 19"/>
          <p:cNvSpPr/>
          <p:nvPr/>
        </p:nvSpPr>
        <p:spPr>
          <a:xfrm>
            <a:off x="7858148" y="1643050"/>
            <a:ext cx="914400" cy="914400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>
            <a:hlinkClick r:id="rId8" action="ppaction://hlinksldjump"/>
          </p:cNvPr>
          <p:cNvSpPr/>
          <p:nvPr/>
        </p:nvSpPr>
        <p:spPr>
          <a:xfrm>
            <a:off x="8429652" y="6157890"/>
            <a:ext cx="714348" cy="7001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Скругленная соединительная линия 23"/>
          <p:cNvCxnSpPr/>
          <p:nvPr/>
        </p:nvCxnSpPr>
        <p:spPr>
          <a:xfrm>
            <a:off x="2000232" y="3071810"/>
            <a:ext cx="2143140" cy="157163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Скругленная соединительная линия 27"/>
          <p:cNvCxnSpPr/>
          <p:nvPr/>
        </p:nvCxnSpPr>
        <p:spPr>
          <a:xfrm rot="5400000" flipH="1" flipV="1">
            <a:off x="4500562" y="3143248"/>
            <a:ext cx="2428892" cy="128588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Скругленная соединительная линия 29"/>
          <p:cNvCxnSpPr/>
          <p:nvPr/>
        </p:nvCxnSpPr>
        <p:spPr>
          <a:xfrm rot="10800000" flipV="1">
            <a:off x="6786578" y="3714752"/>
            <a:ext cx="1500198" cy="114300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Рассказать отрывок из сказки, который начинается словами: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0034" y="1714488"/>
            <a:ext cx="4040188" cy="464583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Ель растет перед дворцом….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под ней - хрустальный дом.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Белка там живет ручная,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 затейница какая!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Белка песенки поет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 орешки всё грызет,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орешки не простые,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Всё скорлупки золотые,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Ядра – чистый изумруд;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Слуги белку стерегут….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>
            <a:hlinkClick r:id="rId2" action="ppaction://hlinksldjump"/>
          </p:cNvPr>
          <p:cNvSpPr/>
          <p:nvPr/>
        </p:nvSpPr>
        <p:spPr>
          <a:xfrm>
            <a:off x="8072462" y="578645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Юлия\Desktop\Пушкину\saltan1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07012" y="2539206"/>
            <a:ext cx="2426376" cy="339012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880256"/>
              </p:ext>
            </p:extLst>
          </p:nvPr>
        </p:nvGraphicFramePr>
        <p:xfrm>
          <a:off x="1357290" y="2428868"/>
          <a:ext cx="6096000" cy="28506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9144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218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144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1714480" y="1785926"/>
            <a:ext cx="85725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1</a:t>
            </a:r>
            <a:endParaRPr lang="ru-RU" dirty="0"/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2928926" y="1785926"/>
            <a:ext cx="85725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4211960" y="1785926"/>
            <a:ext cx="857256" cy="57150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5398190" y="1785926"/>
            <a:ext cx="85725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rId7" action="ppaction://hlinksldjump"/>
              </a:rPr>
              <a:t>5</a:t>
            </a:r>
            <a:endParaRPr lang="ru-RU" dirty="0"/>
          </a:p>
        </p:txBody>
      </p:sp>
      <p:sp>
        <p:nvSpPr>
          <p:cNvPr id="11" name="Прямоугольник 10">
            <a:hlinkClick r:id="rId8" action="ppaction://hlinksldjump"/>
          </p:cNvPr>
          <p:cNvSpPr/>
          <p:nvPr/>
        </p:nvSpPr>
        <p:spPr>
          <a:xfrm>
            <a:off x="1736649" y="2643182"/>
            <a:ext cx="857256" cy="57150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2" name="Прямоугольник 11">
            <a:hlinkClick r:id="rId7" action="ppaction://hlinksldjump"/>
          </p:cNvPr>
          <p:cNvSpPr/>
          <p:nvPr/>
        </p:nvSpPr>
        <p:spPr>
          <a:xfrm>
            <a:off x="6588224" y="1785926"/>
            <a:ext cx="857256" cy="5715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3" name="Прямоугольник 12">
            <a:hlinkClick r:id="rId9" action="ppaction://hlinksldjump"/>
          </p:cNvPr>
          <p:cNvSpPr/>
          <p:nvPr/>
        </p:nvSpPr>
        <p:spPr>
          <a:xfrm>
            <a:off x="2928926" y="2643182"/>
            <a:ext cx="857256" cy="571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14" name="Прямоугольник 13">
            <a:hlinkClick r:id="rId10" action="ppaction://hlinksldjump"/>
          </p:cNvPr>
          <p:cNvSpPr/>
          <p:nvPr/>
        </p:nvSpPr>
        <p:spPr>
          <a:xfrm>
            <a:off x="4211960" y="2643182"/>
            <a:ext cx="857256" cy="5715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rId11" action="ppaction://hlinksldjump"/>
              </a:rPr>
              <a:t>9</a:t>
            </a:r>
            <a:endParaRPr lang="ru-RU" dirty="0"/>
          </a:p>
        </p:txBody>
      </p:sp>
      <p:sp>
        <p:nvSpPr>
          <p:cNvPr id="15" name="Прямоугольник 14">
            <a:hlinkClick r:id="rId5" action="ppaction://hlinksldjump"/>
          </p:cNvPr>
          <p:cNvSpPr/>
          <p:nvPr/>
        </p:nvSpPr>
        <p:spPr>
          <a:xfrm>
            <a:off x="5398190" y="2643182"/>
            <a:ext cx="857256" cy="57150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10</a:t>
            </a:r>
            <a:endParaRPr lang="ru-RU" dirty="0"/>
          </a:p>
        </p:txBody>
      </p:sp>
      <p:sp>
        <p:nvSpPr>
          <p:cNvPr id="16" name="Прямоугольник 15">
            <a:hlinkClick r:id="rId12" action="ppaction://hlinksldjump"/>
          </p:cNvPr>
          <p:cNvSpPr/>
          <p:nvPr/>
        </p:nvSpPr>
        <p:spPr>
          <a:xfrm>
            <a:off x="6627775" y="2643182"/>
            <a:ext cx="857256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>
            <a:hlinkClick r:id="rId11" action="ppaction://hlinksldjump"/>
          </p:cNvPr>
          <p:cNvSpPr/>
          <p:nvPr/>
        </p:nvSpPr>
        <p:spPr>
          <a:xfrm>
            <a:off x="1736649" y="3369782"/>
            <a:ext cx="85725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3" action="ppaction://hlinksldjump"/>
              </a:rPr>
              <a:t>12</a:t>
            </a:r>
            <a:endParaRPr lang="ru-RU" dirty="0"/>
          </a:p>
        </p:txBody>
      </p:sp>
      <p:sp>
        <p:nvSpPr>
          <p:cNvPr id="18" name="Прямоугольник 17">
            <a:hlinkClick r:id="rId14" action="ppaction://hlinksldjump"/>
          </p:cNvPr>
          <p:cNvSpPr/>
          <p:nvPr/>
        </p:nvSpPr>
        <p:spPr>
          <a:xfrm>
            <a:off x="6649944" y="3369782"/>
            <a:ext cx="857256" cy="57150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hlinkClick r:id="rId14" action="ppaction://hlinksldjump"/>
              </a:rPr>
              <a:t>17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>
            <a:hlinkClick r:id="rId15" action="ppaction://hlinksldjump"/>
          </p:cNvPr>
          <p:cNvSpPr/>
          <p:nvPr/>
        </p:nvSpPr>
        <p:spPr>
          <a:xfrm>
            <a:off x="4222935" y="3403666"/>
            <a:ext cx="857256" cy="5715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20" name="Прямоугольник 19">
            <a:hlinkClick r:id="rId13" action="ppaction://hlinksldjump"/>
          </p:cNvPr>
          <p:cNvSpPr/>
          <p:nvPr/>
        </p:nvSpPr>
        <p:spPr>
          <a:xfrm>
            <a:off x="2928926" y="3369782"/>
            <a:ext cx="857256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14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21" name="Прямоугольник 20">
            <a:hlinkClick r:id="rId16" action="ppaction://hlinksldjump"/>
          </p:cNvPr>
          <p:cNvSpPr/>
          <p:nvPr/>
        </p:nvSpPr>
        <p:spPr>
          <a:xfrm>
            <a:off x="5398190" y="3369782"/>
            <a:ext cx="857256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16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" action="ppaction://hlinkshowjump?jump=previousslide"/>
          </p:cNvPr>
          <p:cNvSpPr/>
          <p:nvPr/>
        </p:nvSpPr>
        <p:spPr>
          <a:xfrm>
            <a:off x="7786710" y="54292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Какая сказка изображена на картинке?</a:t>
            </a:r>
            <a:endParaRPr lang="ru-RU" dirty="0"/>
          </a:p>
        </p:txBody>
      </p:sp>
      <p:pic>
        <p:nvPicPr>
          <p:cNvPr id="5" name="Содержимое 4" descr="Картинка 509 из 159251"/>
          <p:cNvPicPr>
            <a:picLocks noGrp="1"/>
          </p:cNvPicPr>
          <p:nvPr>
            <p:ph sz="half" idx="1"/>
          </p:nvPr>
        </p:nvPicPr>
        <p:blipFill>
          <a:blip r:embed="rId2" cstate="print"/>
          <a:srcRect b="17752"/>
          <a:stretch>
            <a:fillRect/>
          </a:stretch>
        </p:blipFill>
        <p:spPr bwMode="auto">
          <a:xfrm>
            <a:off x="457200" y="2135464"/>
            <a:ext cx="4114800" cy="400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sz="6000" dirty="0" smtClean="0"/>
              <a:t>Сказка о рыбаке и рыбке.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  <p:bldP spid="6" grpId="1" build="p"/>
      <p:bldP spid="6" grpId="2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2" action="ppaction://hlinksldjump"/>
          </p:cNvPr>
          <p:cNvSpPr/>
          <p:nvPr/>
        </p:nvSpPr>
        <p:spPr>
          <a:xfrm>
            <a:off x="7715272" y="54292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Сколько девиц сидело под окном в сказке О Царе </a:t>
            </a:r>
            <a:r>
              <a:rPr lang="ru-RU" dirty="0" err="1" smtClean="0"/>
              <a:t>Салтане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endParaRPr lang="ru-RU" sz="4000" dirty="0" smtClean="0"/>
          </a:p>
          <a:p>
            <a:pPr lvl="6">
              <a:buNone/>
            </a:pPr>
            <a:r>
              <a:rPr lang="ru-RU" sz="8600" b="1" dirty="0" smtClean="0"/>
              <a:t>3</a:t>
            </a:r>
            <a:endParaRPr lang="ru-RU" sz="8600" b="1" dirty="0"/>
          </a:p>
        </p:txBody>
      </p:sp>
      <p:pic>
        <p:nvPicPr>
          <p:cNvPr id="6" name="Содержимое 5" descr="Картинка 704 из 158890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000240"/>
            <a:ext cx="32194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  <p:bldP spid="3" grpId="3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2" action="ppaction://hlinksldjump"/>
          </p:cNvPr>
          <p:cNvSpPr/>
          <p:nvPr/>
        </p:nvSpPr>
        <p:spPr>
          <a:xfrm>
            <a:off x="7858148" y="550070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Кто заказал у звездочета Золотого петушка?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/>
              <a:t>Царь </a:t>
            </a:r>
            <a:r>
              <a:rPr lang="ru-RU" sz="7200" dirty="0" err="1" smtClean="0"/>
              <a:t>Дадон</a:t>
            </a:r>
            <a:endParaRPr lang="ru-RU" sz="7200" dirty="0"/>
          </a:p>
        </p:txBody>
      </p:sp>
      <p:pic>
        <p:nvPicPr>
          <p:cNvPr id="6" name="Содержимое 5" descr="Картинка 376 из 159251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378" y="1920875"/>
            <a:ext cx="3538243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  <p:bldP spid="5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2" action="ppaction://hlinksldjump"/>
          </p:cNvPr>
          <p:cNvSpPr/>
          <p:nvPr/>
        </p:nvSpPr>
        <p:spPr>
          <a:xfrm>
            <a:off x="7786710" y="557214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2428867"/>
            <a:ext cx="4038600" cy="3926057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/>
              <a:t>Сказка о мертвой царевне и</a:t>
            </a:r>
          </a:p>
          <a:p>
            <a:pPr algn="ctr">
              <a:buNone/>
            </a:pPr>
            <a:r>
              <a:rPr lang="ru-RU" sz="4000" dirty="0" smtClean="0"/>
              <a:t> о семи богатырях </a:t>
            </a:r>
            <a:endParaRPr lang="ru-RU" sz="4000" dirty="0"/>
          </a:p>
        </p:txBody>
      </p:sp>
      <p:pic>
        <p:nvPicPr>
          <p:cNvPr id="10" name="Содержимое 9" descr="Картинка 20 из 18487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450" y="2004219"/>
            <a:ext cx="30861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6"/>
          <p:cNvSpPr>
            <a:spLocks noGrp="1"/>
          </p:cNvSpPr>
          <p:nvPr>
            <p:ph type="title"/>
          </p:nvPr>
        </p:nvSpPr>
        <p:spPr>
          <a:xfrm>
            <a:off x="357158" y="121442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4400" dirty="0" smtClean="0"/>
              <a:t>Из какой сказки отрывок?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"Свет наш солнышко! ты ходишь Круглый год по небу, сводишь</a:t>
            </a:r>
            <a:br>
              <a:rPr lang="ru-RU" sz="2000" dirty="0" smtClean="0"/>
            </a:br>
            <a:r>
              <a:rPr lang="ru-RU" sz="2000" dirty="0" smtClean="0"/>
              <a:t>Зиму с теплою весной, Всех нас видишь под собой.</a:t>
            </a:r>
            <a:br>
              <a:rPr lang="ru-RU" sz="2000" dirty="0" smtClean="0"/>
            </a:br>
            <a:r>
              <a:rPr lang="ru-RU" sz="2000" dirty="0" smtClean="0"/>
              <a:t>Аль откажешь мне в ответе? Не видало ль где на свете</a:t>
            </a:r>
            <a:br>
              <a:rPr lang="ru-RU" sz="2000" dirty="0" smtClean="0"/>
            </a:br>
            <a:r>
              <a:rPr lang="ru-RU" sz="2000" dirty="0" smtClean="0"/>
              <a:t>Ты царевны молодой? Я жених ей"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называется сказка?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z="5400" dirty="0" smtClean="0"/>
              <a:t>Сказка о золотом петушке </a:t>
            </a:r>
            <a:endParaRPr lang="ru-RU" sz="5400" dirty="0"/>
          </a:p>
        </p:txBody>
      </p:sp>
      <p:pic>
        <p:nvPicPr>
          <p:cNvPr id="5" name="Содержимое 4" descr="Картинка 19 из 18487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928802"/>
            <a:ext cx="335758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7929586" y="564357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6327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/>
              <a:t>Из какой сказки этот отрывок?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200" dirty="0" smtClean="0"/>
              <a:t>Сотворив</a:t>
            </a:r>
            <a:r>
              <a:rPr lang="ru-RU" sz="3100" dirty="0" smtClean="0"/>
              <a:t> </a:t>
            </a:r>
            <a:r>
              <a:rPr lang="ru-RU" sz="2200" dirty="0" smtClean="0"/>
              <a:t>обряд печальный, Вот они во гроб хрустальный Труп царевны молодой Положили -- и толпой Понесли в пустую гору…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dirty="0" smtClean="0"/>
              <a:t>Сказка о мертвой царевне и </a:t>
            </a:r>
          </a:p>
          <a:p>
            <a:pPr algn="ctr">
              <a:buNone/>
            </a:pPr>
            <a:r>
              <a:rPr lang="ru-RU" sz="4000" dirty="0" smtClean="0"/>
              <a:t>о семи богатырях</a:t>
            </a:r>
            <a:endParaRPr lang="ru-RU" sz="4000" dirty="0"/>
          </a:p>
        </p:txBody>
      </p:sp>
      <p:pic>
        <p:nvPicPr>
          <p:cNvPr id="5" name="Содержимое 4" descr="Картинка 183 из 18487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702" y="1920875"/>
            <a:ext cx="3195595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8143900" y="57150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спрашивала царица у зеркала?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sz="4400" dirty="0" smtClean="0"/>
              <a:t>"Я ль, скажи мне  всех милее. Всех румяней и белее?"</a:t>
            </a:r>
            <a:endParaRPr lang="ru-RU" sz="4400" dirty="0"/>
          </a:p>
        </p:txBody>
      </p:sp>
      <p:pic>
        <p:nvPicPr>
          <p:cNvPr id="5" name="Содержимое 4" descr="Картинка 186 из 18487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453" y="1920875"/>
            <a:ext cx="3414094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8143900" y="578645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487</TotalTime>
  <Words>236</Words>
  <Application>Microsoft Office PowerPoint</Application>
  <PresentationFormat>Экран (4:3)</PresentationFormat>
  <Paragraphs>81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Памяти Александра Сергеевича Пушкина </vt:lpstr>
      <vt:lpstr>Презентация PowerPoint</vt:lpstr>
      <vt:lpstr>Какая сказка изображена на картинке?</vt:lpstr>
      <vt:lpstr>Сколько девиц сидело под окном в сказке О Царе Салтане?</vt:lpstr>
      <vt:lpstr>Кто заказал у звездочета Золотого петушка?</vt:lpstr>
      <vt:lpstr>        Из какой сказки отрывок? "Свет наш солнышко! ты ходишь Круглый год по небу, сводишь Зиму с теплою весной, Всех нас видишь под собой. Аль откажешь мне в ответе? Не видало ль где на свете Ты царевны молодой? Я жених ей" </vt:lpstr>
      <vt:lpstr>Как называется сказка?</vt:lpstr>
      <vt:lpstr>    Из какой сказки этот отрывок? Сотворив обряд печальный, Вот они во гроб хрустальный Труп царевны молодой Положили -- и толпой Понесли в пустую гору…  </vt:lpstr>
      <vt:lpstr>Что спрашивала царица у зеркала?</vt:lpstr>
      <vt:lpstr>Рассказать отрывок из сказки </vt:lpstr>
      <vt:lpstr>Рассказать отрывок из сказки</vt:lpstr>
      <vt:lpstr>Рассказать отрывок из сказки</vt:lpstr>
      <vt:lpstr>Из какого произведения эти иллюстрации?</vt:lpstr>
      <vt:lpstr>Соединить картинки по парам</vt:lpstr>
      <vt:lpstr>Около какого музея находится  этот памятник А.С. Пушкину?</vt:lpstr>
      <vt:lpstr>Найти все картинки с изображением  места дуэли А.С. Пушкина </vt:lpstr>
      <vt:lpstr>Рассказать отрывок из сказки, который начинается словами: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Памяти Александра Сергеевича Пушкина </dc:title>
  <dc:creator>Admin</dc:creator>
  <cp:lastModifiedBy>XTreme.ws</cp:lastModifiedBy>
  <cp:revision>55</cp:revision>
  <dcterms:created xsi:type="dcterms:W3CDTF">2011-02-03T20:00:15Z</dcterms:created>
  <dcterms:modified xsi:type="dcterms:W3CDTF">2012-10-18T20:23:00Z</dcterms:modified>
</cp:coreProperties>
</file>