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53970-070F-4D9D-8BCB-71A3D775066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4C4AB-53B6-46CB-9CBA-1791D5BB8B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502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B3A4-5AFE-402B-8243-D839838C2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6161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DB580-E4B0-477B-8499-AC6AF8A7E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9617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6020A-A7CE-48BB-BCAF-47AB3F68A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82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C297-2AB6-4B38-8C57-E3BEF10C6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385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19A24-7B53-4B13-85FA-40F6D2835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4828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77595-0D7F-4FD9-9A75-9E6388604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905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43887" cy="2106613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Религии мира (Христианство, Буддизм, Ислам)</a:t>
            </a: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5725"/>
            <a:ext cx="9144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6407836"/>
      </p:ext>
    </p:extLst>
  </p:cSld>
  <p:clrMapOvr>
    <a:masterClrMapping/>
  </p:clrMapOvr>
  <p:transition advTm="17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1" name="Picture 7" descr="bud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2689225" cy="3384550"/>
          </a:xfrm>
        </p:spPr>
      </p:pic>
      <p:pic>
        <p:nvPicPr>
          <p:cNvPr id="129032" name="Picture 8" descr="pic_2005428_1mn33s36mls92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79712" y="3645024"/>
            <a:ext cx="2754312" cy="2879799"/>
          </a:xfrm>
        </p:spPr>
      </p:pic>
      <p:sp>
        <p:nvSpPr>
          <p:cNvPr id="12902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052736"/>
            <a:ext cx="4495800" cy="5805264"/>
          </a:xfrm>
        </p:spPr>
        <p:txBody>
          <a:bodyPr/>
          <a:lstStyle/>
          <a:p>
            <a:pPr eaLnBrk="1" hangingPunct="1"/>
            <a:r>
              <a:rPr lang="ru-RU" sz="2400" b="1" smtClean="0"/>
              <a:t>Возник в Древней Индии в VI-V вв. до н.э. Основателем считается Сиддхартха Гаутама. Основные направления: хинаяна и махаяна.</a:t>
            </a:r>
          </a:p>
          <a:p>
            <a:pPr eaLnBrk="1" hangingPunct="1"/>
            <a:r>
              <a:rPr lang="ru-RU" sz="2400" b="1" smtClean="0"/>
              <a:t>В центре буддизма - учение о "четырёх благородных истинах": существуют страдание, его причина, состояние освобождения и путь к нему. </a:t>
            </a:r>
          </a:p>
          <a:p>
            <a:pPr eaLnBrk="1" hangingPunct="1"/>
            <a:endParaRPr lang="ru-RU" sz="2400" b="1" smtClean="0"/>
          </a:p>
          <a:p>
            <a:pPr eaLnBrk="1" hangingPunct="1">
              <a:buFontTx/>
              <a:buNone/>
            </a:pPr>
            <a:endParaRPr lang="ru-RU" sz="240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54776146"/>
      </p:ext>
    </p:extLst>
  </p:cSld>
  <p:clrMapOvr>
    <a:masterClrMapping/>
  </p:clrMapOvr>
  <p:transition advTm="201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736"/>
            <a:ext cx="5651500" cy="5805264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Страдание - состояние беспокойства, напряжённости, равное желанию; освобождение (нирвана) - состояние не связанности личности с внешним миром, совершенной удовлетворённости и самодостаточности, что влечёт за собой уничтожение желаний, точнее - угасание их страстности. </a:t>
            </a:r>
          </a:p>
        </p:txBody>
      </p:sp>
      <p:pic>
        <p:nvPicPr>
          <p:cNvPr id="130054" name="Picture 6" descr="bud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2637" y="1124744"/>
            <a:ext cx="2885827" cy="532859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69163893"/>
      </p:ext>
    </p:extLst>
  </p:cSld>
  <p:clrMapOvr>
    <a:masterClrMapping/>
  </p:clrMapOvr>
  <p:transition advTm="164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8" name="Picture 6" descr="buddh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549275"/>
            <a:ext cx="4157662" cy="5688013"/>
          </a:xfrm>
        </p:spPr>
      </p:pic>
      <p:sp>
        <p:nvSpPr>
          <p:cNvPr id="131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196752"/>
            <a:ext cx="4356100" cy="5040536"/>
          </a:xfrm>
        </p:spPr>
        <p:txBody>
          <a:bodyPr/>
          <a:lstStyle/>
          <a:p>
            <a:pPr eaLnBrk="1" hangingPunct="1"/>
            <a:r>
              <a:rPr lang="ru-RU" sz="2400" b="1" smtClean="0"/>
              <a:t>Важный в буддизме принцип срединного пути рекомендует избегать крайностей - как влечения к чувственному удовольствию, так и полного подавления этого влечения. </a:t>
            </a:r>
          </a:p>
          <a:p>
            <a:pPr eaLnBrk="1" hangingPunct="1"/>
            <a:r>
              <a:rPr lang="ru-RU" sz="2400" b="1" smtClean="0"/>
              <a:t>Для достижения состояния освобождения в буддизме существует ряд специальных методов (например, медитация, "буддийская йога").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74872703"/>
      </p:ext>
    </p:extLst>
  </p:cSld>
  <p:clrMapOvr>
    <a:masterClrMapping/>
  </p:clrMapOvr>
  <p:transition advTm="154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3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1" y="0"/>
            <a:ext cx="4370388" cy="3079750"/>
          </a:xfrm>
        </p:spPr>
      </p:pic>
      <p:pic>
        <p:nvPicPr>
          <p:cNvPr id="132105" name="Picture 9" descr="bud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56100" y="3068638"/>
            <a:ext cx="4465638" cy="3571875"/>
          </a:xfrm>
        </p:spPr>
      </p:pic>
      <p:sp>
        <p:nvSpPr>
          <p:cNvPr id="13209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1196751"/>
            <a:ext cx="4427984" cy="585016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В буддизме нет души как неизменной субстанции, нет противопоставления субъекта и объекта, духа и материи, нет Бога как творца и безусловно высшего существа.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В ходе развития буддизма постепенно сложились культ Будды и бодхисатв, ритуал и монашеские общины.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Буддизма придерживаются в мире около 500 млн. человек.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7838245"/>
      </p:ext>
    </p:extLst>
  </p:cSld>
  <p:clrMapOvr>
    <a:masterClrMapping/>
  </p:clrMapOvr>
  <p:transition advTm="265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35896" y="1052736"/>
            <a:ext cx="5486918" cy="5805264"/>
          </a:xfrm>
        </p:spPr>
      </p:pic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44675"/>
            <a:ext cx="4038600" cy="50133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FFFF66"/>
                </a:solidFill>
              </a:rPr>
              <a:t>	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монотеистическая религия, одна из мировых религий (наряду с христианством и буддизмом), её последователи - мусульмане. </a:t>
            </a: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103188"/>
            <a:ext cx="2376264" cy="1741487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Ислам</a:t>
            </a:r>
            <a:br>
              <a:rPr lang="ru-RU" sz="48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FFFF00"/>
                </a:solidFill>
                <a:effectLst/>
              </a:rPr>
              <a:t> </a:t>
            </a:r>
            <a:endParaRPr lang="ru-RU" dirty="0" smtClean="0">
              <a:solidFill>
                <a:srgbClr val="FFFF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75665537"/>
      </p:ext>
    </p:extLst>
  </p:cSld>
  <p:clrMapOvr>
    <a:masterClrMapping/>
  </p:clrMapOvr>
  <p:transition advTm="144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  <p:bldP spid="133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4743"/>
            <a:ext cx="4787900" cy="5922169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Возник в Аравии в VII в. Основатель - Мухаммед. </a:t>
            </a:r>
          </a:p>
          <a:p>
            <a:pPr eaLnBrk="1" hangingPunct="1"/>
            <a:r>
              <a:rPr lang="ru-RU" sz="2400" b="1" dirty="0" smtClean="0"/>
              <a:t>Ислам складывался под значительным влиянием христианства и иудаизма. </a:t>
            </a:r>
          </a:p>
          <a:p>
            <a:pPr eaLnBrk="1" hangingPunct="1"/>
            <a:r>
              <a:rPr lang="ru-RU" sz="2400" b="1" dirty="0" smtClean="0"/>
              <a:t>В результате арабских завоеваний распространился на Ближнем и Среднем Востоке, позднее в некоторых странах Дальнего Востока, Юго-Восточной Азии, Африки.</a:t>
            </a:r>
            <a:r>
              <a:rPr lang="ru-RU" sz="2400" dirty="0" smtClean="0"/>
              <a:t> </a:t>
            </a:r>
          </a:p>
        </p:txBody>
      </p:sp>
      <p:pic>
        <p:nvPicPr>
          <p:cNvPr id="13415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11713" y="1749425"/>
            <a:ext cx="4102100" cy="307181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0501834"/>
      </p:ext>
    </p:extLst>
  </p:cSld>
  <p:clrMapOvr>
    <a:masterClrMapping/>
  </p:clrMapOvr>
  <p:transition advTm="33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4" name="Picture 6" descr="isl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8" y="260350"/>
            <a:ext cx="3887787" cy="2924175"/>
          </a:xfrm>
        </p:spPr>
      </p:pic>
      <p:pic>
        <p:nvPicPr>
          <p:cNvPr id="135177" name="Picture 9" descr="575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8" y="3500438"/>
            <a:ext cx="3816350" cy="2862262"/>
          </a:xfrm>
        </p:spPr>
      </p:pic>
      <p:sp>
        <p:nvSpPr>
          <p:cNvPr id="13517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140200" y="1124743"/>
            <a:ext cx="5003800" cy="5922169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Главные принципы ислама изложены в Коране. </a:t>
            </a:r>
          </a:p>
          <a:p>
            <a:pPr eaLnBrk="1" hangingPunct="1"/>
            <a:r>
              <a:rPr lang="ru-RU" sz="2800" b="1" dirty="0" smtClean="0"/>
              <a:t>Основные догматы - поклонение единому всемогущему Богу - Аллаху и почитание Мухаммеда пророком - посланником Аллаха. </a:t>
            </a:r>
          </a:p>
          <a:p>
            <a:pPr eaLnBrk="1" hangingPunct="1"/>
            <a:r>
              <a:rPr lang="ru-RU" sz="2800" b="1" dirty="0" smtClean="0"/>
              <a:t>Мусульмане верят в бессмертие души и загробную жизнь.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28804188"/>
      </p:ext>
    </p:extLst>
  </p:cSld>
  <p:clrMapOvr>
    <a:masterClrMapping/>
  </p:clrMapOvr>
  <p:transition advTm="18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4744"/>
            <a:ext cx="4499992" cy="5733256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ru-RU" sz="2400" b="1" dirty="0" smtClean="0"/>
              <a:t>Пять основных обязанностей, предписанных приверженцам ислама: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dirty="0" smtClean="0"/>
              <a:t>вера в то, что нет Бога кроме Аллаха, а Мухаммед есть посланник Аллаха;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dirty="0" smtClean="0"/>
              <a:t>пятикратное ежедневное совершение молитвы;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dirty="0" smtClean="0"/>
              <a:t>милостыня в пользу бедных;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dirty="0" smtClean="0"/>
              <a:t>пост в месяце рамазан;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dirty="0" smtClean="0"/>
              <a:t>паломничество в Мекку, совершаемое хотя бы единожды в жизни.</a:t>
            </a:r>
          </a:p>
        </p:txBody>
      </p:sp>
      <p:pic>
        <p:nvPicPr>
          <p:cNvPr id="136201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99993" y="1052736"/>
            <a:ext cx="4644008" cy="54006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66235614"/>
      </p:ext>
    </p:extLst>
  </p:cSld>
  <p:clrMapOvr>
    <a:masterClrMapping/>
  </p:clrMapOvr>
  <p:transition advTm="242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736"/>
            <a:ext cx="4608513" cy="58052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Основные направления - суннизм и шиизм. В X в. создана система теоретического богословия - калам; правовая система ислама разработана в шариате. В VIII-IX вв. возникло мистическое течение - суфизм.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 Число последователей ислама оценивается в 880 млн. человек.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Почти во всех странах с преобладающим мусульманским населением ислам является государственной религией.</a:t>
            </a:r>
          </a:p>
        </p:txBody>
      </p:sp>
      <p:pic>
        <p:nvPicPr>
          <p:cNvPr id="137224" name="Picture 8" descr="Taj-Mah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4008" y="1124744"/>
            <a:ext cx="4321175" cy="525621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577457819"/>
      </p:ext>
    </p:extLst>
  </p:cSld>
  <p:clrMapOvr>
    <a:masterClrMapping/>
  </p:clrMapOvr>
  <p:transition advTm="246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47813" y="1952625"/>
            <a:ext cx="63373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3186" y="188640"/>
            <a:ext cx="264418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Атеизм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Атеизм-отрицание существования бога, каких либо сверхъестественных сил и существ, а также связанное с этим отрицание религии.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82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620"/>
    </mc:Choice>
    <mc:Fallback>
      <p:transition spd="slow" advTm="166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FFC000"/>
                </a:solidFill>
              </a:rPr>
              <a:t>Содержание</a:t>
            </a:r>
          </a:p>
        </p:txBody>
      </p:sp>
      <p:pic>
        <p:nvPicPr>
          <p:cNvPr id="849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479425"/>
            <a:ext cx="9144000" cy="6142038"/>
          </a:xfrm>
        </p:spPr>
      </p:pic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5903913" cy="4560888"/>
          </a:xfrm>
        </p:spPr>
        <p:txBody>
          <a:bodyPr/>
          <a:lstStyle/>
          <a:p>
            <a:pPr marL="609600" indent="-609600" eaLnBrk="1" hangingPunct="1"/>
            <a:r>
              <a:rPr lang="ru-RU" sz="4400" b="1" dirty="0" smtClean="0">
                <a:solidFill>
                  <a:srgbClr val="FFC000"/>
                </a:solidFill>
              </a:rPr>
              <a:t>Введение</a:t>
            </a:r>
          </a:p>
          <a:p>
            <a:pPr marL="609600" indent="-609600" eaLnBrk="1" hangingPunct="1"/>
            <a:r>
              <a:rPr lang="ru-RU" sz="4400" b="1" dirty="0" smtClean="0">
                <a:solidFill>
                  <a:srgbClr val="FFC000"/>
                </a:solidFill>
              </a:rPr>
              <a:t>Христианство</a:t>
            </a:r>
          </a:p>
          <a:p>
            <a:pPr marL="609600" indent="-609600" eaLnBrk="1" hangingPunct="1"/>
            <a:r>
              <a:rPr lang="ru-RU" sz="4400" b="1" dirty="0" smtClean="0">
                <a:solidFill>
                  <a:srgbClr val="FFC000"/>
                </a:solidFill>
              </a:rPr>
              <a:t>Буддизм</a:t>
            </a:r>
          </a:p>
          <a:p>
            <a:pPr marL="609600" indent="-609600" eaLnBrk="1" hangingPunct="1"/>
            <a:r>
              <a:rPr lang="ru-RU" sz="4400" b="1" dirty="0" smtClean="0">
                <a:solidFill>
                  <a:srgbClr val="FFC000"/>
                </a:solidFill>
              </a:rPr>
              <a:t>Ислам</a:t>
            </a:r>
          </a:p>
          <a:p>
            <a:pPr marL="609600" indent="-609600" eaLnBrk="1" hangingPunct="1"/>
            <a:r>
              <a:rPr lang="ru-RU" sz="4400" b="1" dirty="0" smtClean="0">
                <a:solidFill>
                  <a:srgbClr val="FFC000"/>
                </a:solidFill>
              </a:rPr>
              <a:t>Атеизм</a:t>
            </a:r>
          </a:p>
          <a:p>
            <a:pPr marL="609600" indent="-609600" eaLnBrk="1" hangingPunct="1">
              <a:buFontTx/>
              <a:buNone/>
            </a:pPr>
            <a:endParaRPr lang="ru-RU" sz="4400" b="1" dirty="0" smtClean="0">
              <a:solidFill>
                <a:srgbClr val="FFFF66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ru-RU" sz="4400" b="1" dirty="0" smtClean="0">
              <a:solidFill>
                <a:srgbClr val="FFFF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51489188"/>
      </p:ext>
    </p:extLst>
  </p:cSld>
  <p:clrMapOvr>
    <a:masterClrMapping/>
  </p:clrMapOvr>
  <p:transition advTm="15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-315913"/>
            <a:ext cx="4140200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/>
              <a:t>Введение</a:t>
            </a:r>
          </a:p>
        </p:txBody>
      </p:sp>
      <p:pic>
        <p:nvPicPr>
          <p:cNvPr id="117773" name="Picture 13" descr="hram3_s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99592" y="3933825"/>
            <a:ext cx="2476500" cy="292417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74" name="Picture 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8" y="1036638"/>
            <a:ext cx="3762375" cy="291306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63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4067175" y="1124744"/>
            <a:ext cx="5076825" cy="539988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/>
              <a:t>Религия – в том смысле, в каком принято говорить о трех мировых религиях: христианстве, буддизме и исламе, - это сложное совокупное понятие, включающее в себя определенную мифологию, систему догматов, культовые и обрядовые действия, социализированные религиозные институты. История религий и религиозных направлений невероятно интересна. На сегодня в мире существует двенадцать главных мировых религий: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 </a:t>
            </a:r>
            <a:r>
              <a:rPr lang="ru-RU" sz="2000" b="1" dirty="0" smtClean="0"/>
              <a:t>          Христианство</a:t>
            </a:r>
            <a:endParaRPr lang="ru-RU" sz="2000" b="1" dirty="0"/>
          </a:p>
          <a:p>
            <a:pPr>
              <a:lnSpc>
                <a:spcPct val="90000"/>
              </a:lnSpc>
            </a:pPr>
            <a:r>
              <a:rPr lang="ru-RU" sz="2000" b="1" dirty="0"/>
              <a:t>	Буддизм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	Ислам 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	Иудаизм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	Индуизм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	Даосизм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	Зороастризм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	Синтоизм 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	Конфуцианство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	Джайнизм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	Сикхизм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	Бон</a:t>
            </a:r>
            <a:r>
              <a:rPr lang="ru-RU" sz="2000" b="1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b="1" dirty="0" smtClean="0"/>
              <a:t>   Но наиболее распространённые: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b="1" dirty="0" smtClean="0"/>
              <a:t>     Христианство, Буддизм, Ислам.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51868177"/>
      </p:ext>
    </p:extLst>
  </p:cSld>
  <p:clrMapOvr>
    <a:masterClrMapping/>
  </p:clrMapOvr>
  <p:transition spd="med" advTm="233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17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17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17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17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177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177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smtClean="0">
                <a:solidFill>
                  <a:srgbClr val="FFFF66"/>
                </a:solidFill>
                <a:effectLst/>
              </a:rPr>
              <a:t>Христианство</a:t>
            </a:r>
          </a:p>
        </p:txBody>
      </p:sp>
      <p:pic>
        <p:nvPicPr>
          <p:cNvPr id="12083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171450"/>
            <a:ext cx="10064750" cy="714057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8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435225"/>
            <a:ext cx="4572000" cy="44227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FF66"/>
                </a:solidFill>
              </a:rPr>
              <a:t>Самая крупная по числу последователей мировая религия.</a:t>
            </a:r>
            <a:r>
              <a:rPr lang="ru-RU" sz="2800" b="1" smtClean="0">
                <a:solidFill>
                  <a:srgbClr val="FFFF66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56014500"/>
      </p:ext>
    </p:extLst>
  </p:cSld>
  <p:clrMapOvr>
    <a:masterClrMapping/>
  </p:clrMapOvr>
  <p:transition advTm="10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5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85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-252413" y="188913"/>
            <a:ext cx="4319588" cy="68849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hlink"/>
                </a:solidFill>
                <a:latin typeface="Arial" charset="0"/>
              </a:rPr>
              <a:t>   </a:t>
            </a:r>
            <a:r>
              <a:rPr lang="ru-RU" sz="2800" b="1" dirty="0">
                <a:solidFill>
                  <a:srgbClr val="7030A0"/>
                </a:solidFill>
                <a:latin typeface="Arial" charset="0"/>
              </a:rPr>
              <a:t>Согласно энциклопедическим данным (1994 год), около 33 % населения планеты составляют приверженцы христианской религии, если рассматривать численность христиан, то число людей, верящих в эту религию, составляет 1,9 миллиарда. </a:t>
            </a:r>
            <a:endParaRPr lang="ru-RU" sz="2800" b="1" dirty="0" smtClean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4859338" y="188913"/>
            <a:ext cx="4284662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Arial" charset="0"/>
              </a:rPr>
              <a:t>Христианская теология своим учением о трансцендентном Боге создает своеобразную религиозную картину мира, в которой находит свое воплощение Тео центризм. Неприродный и личный характер Бога предполагает его рассмотрение в таких категориях, как воля и могущество.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67372962"/>
      </p:ext>
    </p:extLst>
  </p:cSld>
  <p:clrMapOvr>
    <a:masterClrMapping/>
  </p:clrMapOvr>
  <p:transition advTm="17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  <p:bldP spid="1218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4744"/>
            <a:ext cx="5580063" cy="573325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b="1" dirty="0" smtClean="0">
                <a:latin typeface="Arial" charset="0"/>
              </a:rPr>
              <a:t>В краткой форме основные догматы христианства изложены в трёх исторических символах (исповеданиях) веры: Апостольском, Никейском и </a:t>
            </a:r>
            <a:r>
              <a:rPr lang="ru-RU" b="1" dirty="0" err="1" smtClean="0">
                <a:latin typeface="Arial" charset="0"/>
              </a:rPr>
              <a:t>Афанасьевском</a:t>
            </a:r>
            <a:r>
              <a:rPr lang="ru-RU" b="1" dirty="0" smtClean="0">
                <a:latin typeface="Arial" charset="0"/>
              </a:rPr>
              <a:t>. </a:t>
            </a:r>
          </a:p>
          <a:p>
            <a:pPr eaLnBrk="1" hangingPunct="1"/>
            <a:r>
              <a:rPr lang="ru-RU" b="1" dirty="0" smtClean="0">
                <a:latin typeface="Arial" charset="0"/>
              </a:rPr>
              <a:t>В православии Апостольский символ фактически вытеснен Никейским. </a:t>
            </a:r>
          </a:p>
        </p:txBody>
      </p:sp>
      <p:pic>
        <p:nvPicPr>
          <p:cNvPr id="12288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124744"/>
            <a:ext cx="3240360" cy="244827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293096"/>
            <a:ext cx="1247775" cy="228600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03981178"/>
      </p:ext>
    </p:extLst>
  </p:cSld>
  <p:clrMapOvr>
    <a:masterClrMapping/>
  </p:clrMapOvr>
  <p:transition advTm="21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40" name="Picture 12" descr="ortodox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8" y="3357563"/>
            <a:ext cx="4033837" cy="30321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943" name="Picture 15" descr="christ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4032250" cy="30575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931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3924300" y="1124744"/>
            <a:ext cx="5219700" cy="573325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sz="2400" b="1" dirty="0" smtClean="0">
                <a:latin typeface="Arial" charset="0"/>
              </a:rPr>
              <a:t>Большинство христиан признаёт необходимость совершения таинств - священных действий, призванных сообщить верующим Божью благодать.</a:t>
            </a:r>
          </a:p>
          <a:p>
            <a:pPr eaLnBrk="1" hangingPunct="1"/>
            <a:r>
              <a:rPr lang="ru-RU" sz="2400" b="1" dirty="0" smtClean="0">
                <a:latin typeface="Arial" charset="0"/>
              </a:rPr>
              <a:t> Православные, </a:t>
            </a:r>
            <a:r>
              <a:rPr lang="ru-RU" sz="2400" b="1" dirty="0" err="1" smtClean="0">
                <a:latin typeface="Arial" charset="0"/>
              </a:rPr>
              <a:t>монофиситы</a:t>
            </a:r>
            <a:r>
              <a:rPr lang="ru-RU" sz="2400" b="1" dirty="0" smtClean="0">
                <a:latin typeface="Arial" charset="0"/>
              </a:rPr>
              <a:t> и католики признают семь таинств: крещение, миропомазание (у католиков - конфирмация), причащение, покаяние (исповедь), елеосвящение, брак, священство. </a:t>
            </a:r>
          </a:p>
          <a:p>
            <a:pPr eaLnBrk="1" hangingPunct="1"/>
            <a:r>
              <a:rPr lang="ru-RU" sz="2400" b="1" dirty="0" smtClean="0">
                <a:latin typeface="Arial" charset="0"/>
              </a:rPr>
              <a:t>Большинство протестантов - только два: крещение и причащение.</a:t>
            </a:r>
            <a:r>
              <a:rPr lang="ru-RU" sz="2400" b="1" dirty="0" smtClean="0">
                <a:solidFill>
                  <a:schemeClr val="folHlink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27569545"/>
      </p:ext>
    </p:extLst>
  </p:cSld>
  <p:clrMapOvr>
    <a:masterClrMapping/>
  </p:clrMapOvr>
  <p:transition advTm="205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4743"/>
            <a:ext cx="5219700" cy="592216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Христианство имеет большое число направлений, течений, деноминаций. Основные направления - православие, католицизм, протестантизм, монофизитство, несторианство.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Православие и монофизитство в организационном отношении делятся на значительное число поместных церквей.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 Общая численность христиан составляла в 1996 г. 1955 млн. человек, около 34% всего населения мира.</a:t>
            </a:r>
          </a:p>
        </p:txBody>
      </p:sp>
      <p:pic>
        <p:nvPicPr>
          <p:cNvPr id="1812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03800" y="1493838"/>
            <a:ext cx="3744913" cy="37274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20700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719"/>
    </mc:Choice>
    <mc:Fallback>
      <p:transition spd="slow" advTm="18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1" name="Picture 5" descr="file2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180975" y="0"/>
            <a:ext cx="9467850" cy="6858000"/>
          </a:xfrm>
        </p:spPr>
      </p:pic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0"/>
            <a:ext cx="4356100" cy="15573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Буддизм</a:t>
            </a:r>
            <a:endParaRPr lang="ru-RU" sz="66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17327780"/>
      </p:ext>
    </p:extLst>
  </p:cSld>
  <p:clrMapOvr>
    <a:masterClrMapping/>
  </p:clrMapOvr>
  <p:transition advTm="55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2|4.1|5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|6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5|6.9|5.4|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2|2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6|8|15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2|3.5|6.8|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5|3.6|3.3|3|2.7|3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2|2.3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.4|1.8|1.3|1.2|1.3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6|1.2|1.3|1|1|1|0.9|0.9|1|1.1|0.9|1|1|1|1|1.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8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1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.8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1.7|2.3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4|5|5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</TotalTime>
  <Words>698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Религии мира (Христианство, Буддизм, Ислам)</vt:lpstr>
      <vt:lpstr>Содержание</vt:lpstr>
      <vt:lpstr>Введение</vt:lpstr>
      <vt:lpstr>Христианство</vt:lpstr>
      <vt:lpstr>Слайд 5</vt:lpstr>
      <vt:lpstr>Слайд 6</vt:lpstr>
      <vt:lpstr>Слайд 7</vt:lpstr>
      <vt:lpstr>Слайд 8</vt:lpstr>
      <vt:lpstr>Буддизм</vt:lpstr>
      <vt:lpstr>Слайд 10</vt:lpstr>
      <vt:lpstr>Слайд 11</vt:lpstr>
      <vt:lpstr>Слайд 12</vt:lpstr>
      <vt:lpstr>Слайд 13</vt:lpstr>
      <vt:lpstr>Ислам  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Религии мира (Христианство, Буддизм, Ислам)</dc:title>
  <cp:lastModifiedBy>Валентина</cp:lastModifiedBy>
  <cp:revision>11</cp:revision>
  <dcterms:modified xsi:type="dcterms:W3CDTF">2013-01-26T14:50:15Z</dcterms:modified>
</cp:coreProperties>
</file>