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D951-0BBD-4E87-B6EB-1AAE7222C336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DB48-F91D-48DA-A89D-D365FE52D3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Для опыта\2\realistic_vegetables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7137353" cy="5835544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251520" y="188640"/>
            <a:ext cx="8496944" cy="80467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 «Фрукты»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740352" y="5445224"/>
            <a:ext cx="914400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wnloads\Для опыта\2\0_8142e_9e3ac436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61" y="-369665"/>
            <a:ext cx="7624791" cy="722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wnloads\Для опыта\2\0_8142c_3292cdb0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-52669"/>
            <a:ext cx="9397450" cy="7106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wnloads\Для опыта\2\0_81449_48972d5a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-208006"/>
            <a:ext cx="8064896" cy="730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wnloads\Для опыта\2\0_813cc_945b0087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7367" y="1601416"/>
            <a:ext cx="4796633" cy="5256584"/>
          </a:xfrm>
          <a:prstGeom prst="rect">
            <a:avLst/>
          </a:prstGeom>
          <a:noFill/>
        </p:spPr>
      </p:pic>
      <p:pic>
        <p:nvPicPr>
          <p:cNvPr id="2052" name="Picture 4" descr="D:\Downloads\Для опыта\2\0_813cb_9d5256e9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4369529" cy="515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Для опыта\2\0_813cd_a0590e5e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109" y="-243408"/>
            <a:ext cx="4531101" cy="5184576"/>
          </a:xfrm>
          <a:prstGeom prst="rect">
            <a:avLst/>
          </a:prstGeom>
          <a:noFill/>
        </p:spPr>
      </p:pic>
      <p:pic>
        <p:nvPicPr>
          <p:cNvPr id="3075" name="Picture 3" descr="D:\Downloads\Для опыта\2\0_813ce_c220250a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1224" y="1737666"/>
            <a:ext cx="4589288" cy="507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Для опыта\2\0_814c2_f91a16af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0"/>
            <a:ext cx="8097693" cy="68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Для опыта\2\0_814c3_69c2e4b7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9488" y="273050"/>
            <a:ext cx="9353050" cy="682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wnloads\Для опыта\2\0_813ca_21ff15f3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5001" y="226127"/>
            <a:ext cx="9501537" cy="644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wnloads\Для опыта\2\0_813f5_483e29ab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4307" y="260648"/>
            <a:ext cx="911329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Для опыта\2\0_813f4_b6a24d85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0040" y="-366149"/>
            <a:ext cx="4716016" cy="7224149"/>
          </a:xfrm>
          <a:prstGeom prst="rect">
            <a:avLst/>
          </a:prstGeom>
          <a:noFill/>
        </p:spPr>
      </p:pic>
      <p:pic>
        <p:nvPicPr>
          <p:cNvPr id="8196" name="Picture 4" descr="D:\Downloads\Для опыта\2\0_814d7_5eaa7421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4650" y="301391"/>
            <a:ext cx="4635822" cy="621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wnloads\Для опыта\2\0_813f3_ca67773f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747464"/>
            <a:ext cx="9433084" cy="766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13</cp:revision>
  <dcterms:created xsi:type="dcterms:W3CDTF">2012-10-13T13:07:55Z</dcterms:created>
  <dcterms:modified xsi:type="dcterms:W3CDTF">2012-12-02T05:34:14Z</dcterms:modified>
</cp:coreProperties>
</file>