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F78"/>
    <a:srgbClr val="D7EAF5"/>
    <a:srgbClr val="D7E8F5"/>
    <a:srgbClr val="D8E6F4"/>
    <a:srgbClr val="D7E6F5"/>
    <a:srgbClr val="D9E5F3"/>
    <a:srgbClr val="D8EBF4"/>
    <a:srgbClr val="D8F1F4"/>
    <a:srgbClr val="DCE9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52400" y="2057400"/>
            <a:ext cx="8839200" cy="2286000"/>
            <a:chOff x="96" y="1296"/>
            <a:chExt cx="5568" cy="1440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488" y="1920"/>
              <a:ext cx="4176" cy="192"/>
            </a:xfrm>
            <a:prstGeom prst="rect">
              <a:avLst/>
            </a:prstGeom>
            <a:solidFill>
              <a:srgbClr val="D7E8F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96" y="1296"/>
              <a:ext cx="1440" cy="1440"/>
              <a:chOff x="96" y="1296"/>
              <a:chExt cx="1440" cy="1440"/>
            </a:xfrm>
          </p:grpSpPr>
          <p:pic>
            <p:nvPicPr>
              <p:cNvPr id="3081" name="Picture 9" descr="Z:\newtek\_backgrounds_1.02\Greg\Vortex\Vortex.gif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6" y="1296"/>
                <a:ext cx="1440" cy="1440"/>
              </a:xfrm>
              <a:prstGeom prst="rect">
                <a:avLst/>
              </a:prstGeom>
              <a:noFill/>
            </p:spPr>
          </p:pic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auto">
              <a:xfrm>
                <a:off x="96" y="1296"/>
                <a:ext cx="1440" cy="14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828800"/>
            <a:ext cx="6477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4E83D88-BD2E-48FA-A29B-9AD03DC1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869CC-8FCC-482A-BD1D-DD5A075D8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C282-77F1-424C-971E-0F0ACFA42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01F0-692F-44FE-B877-9ACCA519A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7B856-5FD4-4B36-BDCA-B0F37627A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15414-505D-478E-AF1F-643686025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2F8B-D036-4EE0-B907-CE1059965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DE6C-8D08-454B-A8DE-95DFAAF75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3A1E-B538-4BEE-AB94-447061C8D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5AD6-797E-4E17-AB62-AFC5EE0BB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A982-44C3-4E88-B476-DE5EAAFA6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fld id="{53DEC82D-8C64-4F27-A372-B7C3498594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Донателло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20" y="3657600"/>
            <a:ext cx="5133980" cy="1752600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Никколо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Бетто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Барди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( 1386 – 1466 )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http://www.art-estetic.ru/files/artikles/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71546"/>
            <a:ext cx="3574161" cy="4838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3786214" cy="41148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Библейский пастух, победитель великана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Голиафа,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впоследствии самый знаменитый царь Израильский - один из самых распространенных героизированных образов Итальянского Ренессанса, в целом тема героя-победителя – излюбленная тема этой эпохи. У Донателло обнаженное тело впервые увидено глазами гуманиста, как совершенное творение природы, наделенное живой, естественной красотой, скульптор гениально переработал античные образцы в духе своего времени.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мама\елена\Планирование\МХК\планирование по РУП\11 класс\Новая папка\little_david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000496" y="285728"/>
            <a:ext cx="4559564" cy="597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457672" cy="6643710"/>
          </a:xfrm>
        </p:spPr>
        <p:txBody>
          <a:bodyPr/>
          <a:lstStyle/>
          <a:p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После «Давида» Донателло обнаженная фигура стала неотъемлемой частью нового гуманистического искусства. </a:t>
            </a:r>
            <a:endParaRPr lang="ru-RU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статуе Давида сохраняются отголоски готики - в постановке фигуры, характерного готического изгиба тела, движении тонких, в лице, склоненное и прикрытое полями шляпы. Но все же в этой статуе Донателло воплотил смелый порыв, динамизм,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одухотворенность.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сути эта фигура завершает период закладывания основ Возрождения и знаменует начало новой эпохи в истории итальянского искусства.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7650" name="Picture 2" descr="C:\мама\елена\Планирование\МХК\планирование по РУП\11 класс\Новая папка\Florence_-_David_by_Donatello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0" y="214290"/>
            <a:ext cx="4284172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Источники: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http://www.donatelo.ru/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http://www.iconart.info/masterpiece.php?lng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52400" y="1143000"/>
            <a:ext cx="8839200" cy="1219200"/>
            <a:chOff x="96" y="720"/>
            <a:chExt cx="5568" cy="768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96" y="1056"/>
              <a:ext cx="4896" cy="9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4896" y="720"/>
              <a:ext cx="768" cy="768"/>
              <a:chOff x="4128" y="1536"/>
              <a:chExt cx="816" cy="816"/>
            </a:xfrm>
          </p:grpSpPr>
          <p:pic>
            <p:nvPicPr>
              <p:cNvPr id="7177" name="Picture 9" descr="Z:\newtek\_backgrounds_1.02\Greg\Tunnel Vision\Vortex BW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28" y="1536"/>
                <a:ext cx="816" cy="816"/>
              </a:xfrm>
              <a:prstGeom prst="rect">
                <a:avLst/>
              </a:prstGeom>
              <a:noFill/>
            </p:spPr>
          </p:pic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128" y="1536"/>
                <a:ext cx="816" cy="81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0"/>
            <a:ext cx="50006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Донато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ди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Никколо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ди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Бетто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Барди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вошел в историю искусств под уменьшительным именем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Донателло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(1386—1466). Наряду с Джованни Пизано и Микеланджело он является величайшим итальянским скульптором ренессансной поры, чей шестидесятилетний творческий путь составил целую эпоху в истории европейской пластики. 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Донателло принадлежит к числу самых смелых реформаторов итальянского искусства. Пожалуй, ни один другой скульптор его поколения не соприкоснулся так тесно с духовным миром флорентийского «гражданского гуманизма», не воспринял столь глубоко его новых художественных идей.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http://img1.liveinternet.ru/images/attach/b/3/21/860/21860059_Uffizi_Donatello_Lorenzo_Ghiberti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4282" y="621966"/>
            <a:ext cx="3558828" cy="509302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5214950"/>
            <a:ext cx="3643338" cy="1233486"/>
          </a:xfrm>
          <a:solidFill>
            <a:srgbClr val="5E6F7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Купель баптистерия, Сиена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Донателло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Кверча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Якопо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Гиберти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Лоренцо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1417–1434 гг.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0" descr="&amp;Kcy;&amp;ucy;&amp;pcy;&amp;iecy;&amp;lcy;&amp;softcy; &amp;bcy;&amp;acy;&amp;pcy;&amp;tcy;&amp;icy;&amp;scy;&amp;tcy;&amp;iecy;&amp;r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981" y="285728"/>
            <a:ext cx="2823747" cy="65722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7143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«720 лир Донателло за рельеф... со сценой, где голову Иоанна Предтечи приносят Царю, сидящему за столом. Этот рельеф, один из двух, переданных </a:t>
            </a:r>
            <a:r>
              <a:rPr lang="ru-RU" i="1" dirty="0" err="1"/>
              <a:t>Якопо</a:t>
            </a:r>
            <a:r>
              <a:rPr lang="ru-RU" i="1" dirty="0"/>
              <a:t> </a:t>
            </a:r>
            <a:r>
              <a:rPr lang="ru-RU" i="1" dirty="0" err="1"/>
              <a:t>делла</a:t>
            </a:r>
            <a:r>
              <a:rPr lang="ru-RU" i="1" dirty="0"/>
              <a:t> </a:t>
            </a:r>
            <a:r>
              <a:rPr lang="ru-RU" i="1" dirty="0" err="1"/>
              <a:t>Кверча</a:t>
            </a:r>
            <a:r>
              <a:rPr lang="ru-RU" i="1" dirty="0"/>
              <a:t>, и главный архитектор кафедрального собора передал заказ Донателло»</a:t>
            </a:r>
            <a:r>
              <a:rPr lang="ru-RU" dirty="0"/>
              <a:t> (Книга счетов строительной комиссии Сиенского собора от 8 октября 1427 года).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2786082" cy="3429024"/>
          </a:xfrm>
          <a:solidFill>
            <a:srgbClr val="5E6F7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 Ирода. Рельеф купели баптистерия в Сиене . 1423—27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Бронза, позолота. 60 </a:t>
            </a:r>
            <a:r>
              <a:rPr lang="ru-RU" sz="2400" i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i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60 см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Баптистерий, Сиена </a:t>
            </a:r>
          </a:p>
        </p:txBody>
      </p:sp>
      <p:pic>
        <p:nvPicPr>
          <p:cNvPr id="20482" name="Picture 2" descr="C:\мама\елена\Планирование\МХК\планирование по РУП\11 класс\Новая папка\donatell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42918"/>
            <a:ext cx="5585955" cy="528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256"/>
            <a:ext cx="8572560" cy="195262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Донателло, развивая идеи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Филиппо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Брунеллески, создал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так называемый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живописный тип рельефа, создавая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впечатление пространственной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глубины с помощью линейной перспективы, тщательного разграничения планов и постепенного понижения рельефности.</a:t>
            </a:r>
            <a:r>
              <a:rPr lang="ru-RU" sz="20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Находящиеся на первом плане фигуры и объекты не только даны объемно, но и зрительно воспринимаются как находящиеся перед плоскостью рельефа, в реальном пространстве, в то время как фон решен как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«сплющенный рельеф»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с пространственными планами, переданными средствами перспективы.</a:t>
            </a:r>
          </a:p>
          <a:p>
            <a:pPr algn="ctr">
              <a:buFont typeface="Wingdings" pitchFamily="2" charset="2"/>
              <a:buChar char="v"/>
            </a:pPr>
            <a:endParaRPr lang="ru-RU" sz="2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8151" r="5066"/>
          <a:stretch>
            <a:fillRect/>
          </a:stretch>
        </p:blipFill>
        <p:spPr bwMode="auto">
          <a:xfrm>
            <a:off x="4214810" y="285728"/>
            <a:ext cx="4572032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285729"/>
            <a:ext cx="246192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4" y="428604"/>
            <a:ext cx="4357686" cy="428628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Действие начинается в глубине, 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завершается на переднем плане.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напряжение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достигает кульминации: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царь Ирод 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Ужасе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отшатнулся от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протягиваемого ему воином блюда с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окровавленной головой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Иоанна Крестителя, один из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сотрапезников обращается к нему со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укора, другой закрыл лицо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рукой, два мальчика в нижнем левом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углу также отпрянули от страшного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зрелища, выражая охвативший их ужас.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71472" y="500042"/>
            <a:ext cx="329247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285984" y="4643446"/>
            <a:ext cx="2293084" cy="221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214818"/>
            <a:ext cx="8929718" cy="188118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Донателло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заключает всю сцену в раму, перерезая ею фигуры и архитектуру. Этим он хочет показать, что изображение может быть продолжено влево и вправо и что пространство развертывается не только вглубь, но и в стороны. Такой повышенный интерес Донателло к пространству был вызван стремлением обрести в рельефе достаточно широкое поле действия для фигур, долгие столетия остававшихся скованными золотым либо гладким абстрактным фоном.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мама\елена\Планирование\МХК\планирование по РУП\11 класс\Новая папка\52978819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14942" y="500042"/>
            <a:ext cx="3667134" cy="351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1928794" cy="113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2285984" y="500042"/>
            <a:ext cx="2667002" cy="359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214950"/>
            <a:ext cx="5743588" cy="128587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ронзовая полутораметровая статуя юного Давида - первое изображение свободно стоящего обнаженного человеческого тела в скульптуре Возрождения.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3314696" cy="4114800"/>
          </a:xfrm>
          <a:solidFill>
            <a:srgbClr val="5E6F7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Донателло создал гармоничный образ человека Ренессанса, в равной мере эстетический и нравственный.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0.liveinternet.ru/images/attach/b/3/21/868/21868844_Da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4740"/>
            <a:ext cx="2630090" cy="491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4500594" cy="552452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Статуя «Давида» была создана в наиболее классический период творчества мастера, вероятно, для фонтана посредине внутреннего двора палаццо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Риккарди-Медичи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Впервые она упоминается, стоящей на этом месте, в отчете о свадьбе Лоренцо Медичи в 1469 году. После падения Медичи и конфискации дворца в 1495 г. статую перевезли во двор Палаццо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Веккьо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установили на мраморной колонне, в 1777 передали в Галерею Уффици, сейчас хранится в Национальном музее Флоренции.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employees.oneonta.edu/farberas/arth/Images/110images/sl4images/donatello_bron_david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842632" y="857232"/>
            <a:ext cx="4163448" cy="5195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nnel Vis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Tunnel Vision</Template>
  <TotalTime>144</TotalTime>
  <Words>638</Words>
  <Application>Microsoft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Tunnel Vision</vt:lpstr>
      <vt:lpstr>Донателло</vt:lpstr>
      <vt:lpstr>Слайд 2</vt:lpstr>
      <vt:lpstr>Слайд 3</vt:lpstr>
      <vt:lpstr>Слайд 4</vt:lpstr>
      <vt:lpstr>Слайд 5</vt:lpstr>
      <vt:lpstr>Слайд 6</vt:lpstr>
      <vt:lpstr>Слайд 7</vt:lpstr>
      <vt:lpstr>Бронзовая полутораметровая статуя юного Давида - первое изображение свободно стоящего обнаженного человеческого тела в скульптуре Возрождения. </vt:lpstr>
      <vt:lpstr>Слайд 9</vt:lpstr>
      <vt:lpstr>Слайд 10</vt:lpstr>
      <vt:lpstr>Слайд 11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Донателло</dc:title>
  <dc:creator>Grey Wolf</dc:creator>
  <cp:lastModifiedBy>Grey Wolf</cp:lastModifiedBy>
  <cp:revision>12</cp:revision>
  <dcterms:created xsi:type="dcterms:W3CDTF">2002-01-01T04:39:48Z</dcterms:created>
  <dcterms:modified xsi:type="dcterms:W3CDTF">2002-01-01T07:06:35Z</dcterms:modified>
</cp:coreProperties>
</file>