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77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10/7/2014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10/7/2014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10/7/2014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10/7/2014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10/7/2014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10/7/2014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10/7/2014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10/7/2014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10/7/2014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10/7/2014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1140" y="332656"/>
            <a:ext cx="6477000" cy="1396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Разумная родительская любовь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57531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682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– основа воспитания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4913"/>
            <a:ext cx="5060708" cy="337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53684"/>
            <a:ext cx="4845590" cy="371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42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ВОСПИТАНИЕ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Гармоничное -</a:t>
            </a:r>
          </a:p>
          <a:p>
            <a:r>
              <a:rPr lang="ru-RU" dirty="0" smtClean="0"/>
              <a:t>Дурное -</a:t>
            </a:r>
          </a:p>
          <a:p>
            <a:r>
              <a:rPr lang="ru-RU" dirty="0" smtClean="0"/>
              <a:t>Сухое -</a:t>
            </a:r>
          </a:p>
          <a:p>
            <a:r>
              <a:rPr lang="ru-RU" dirty="0" smtClean="0"/>
              <a:t>Противоречивое  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85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Заповеди воспитания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96" y="1556792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237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40</TotalTime>
  <Words>18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Default Theme</vt:lpstr>
      <vt:lpstr>Разумная родительская любовь</vt:lpstr>
      <vt:lpstr>Семья – основа воспитания</vt:lpstr>
      <vt:lpstr>ВОСПИТАНИЕ</vt:lpstr>
      <vt:lpstr>Заповеди воспитания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Разумная родительская любовь</dc:title>
  <dc:creator>User</dc:creator>
  <cp:lastModifiedBy>User</cp:lastModifiedBy>
  <cp:revision>3</cp:revision>
  <dcterms:created xsi:type="dcterms:W3CDTF">2014-10-07T12:13:39Z</dcterms:created>
  <dcterms:modified xsi:type="dcterms:W3CDTF">2014-10-07T12:53:44Z</dcterms:modified>
</cp:coreProperties>
</file>