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9B09F-65D5-430F-9769-30CAD650BB7B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ECAA7-1E5A-4060-86D6-47D9F9A86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4718-2E98-4AF9-B145-6B4CB8DBFB7F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5F38-E584-46C2-91DC-7F9E4E676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4718-2E98-4AF9-B145-6B4CB8DBFB7F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5F38-E584-46C2-91DC-7F9E4E676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4718-2E98-4AF9-B145-6B4CB8DBFB7F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5F38-E584-46C2-91DC-7F9E4E676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4718-2E98-4AF9-B145-6B4CB8DBFB7F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5F38-E584-46C2-91DC-7F9E4E676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4718-2E98-4AF9-B145-6B4CB8DBFB7F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5F38-E584-46C2-91DC-7F9E4E676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4718-2E98-4AF9-B145-6B4CB8DBFB7F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5F38-E584-46C2-91DC-7F9E4E676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4718-2E98-4AF9-B145-6B4CB8DBFB7F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5F38-E584-46C2-91DC-7F9E4E676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4718-2E98-4AF9-B145-6B4CB8DBFB7F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5F38-E584-46C2-91DC-7F9E4E676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4718-2E98-4AF9-B145-6B4CB8DBFB7F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5F38-E584-46C2-91DC-7F9E4E676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4718-2E98-4AF9-B145-6B4CB8DBFB7F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5F38-E584-46C2-91DC-7F9E4E676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4718-2E98-4AF9-B145-6B4CB8DBFB7F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5F38-E584-46C2-91DC-7F9E4E676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24718-2E98-4AF9-B145-6B4CB8DBFB7F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85F38-E584-46C2-91DC-7F9E4E676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commons.wikimedia.org/wiki/File:Propylaea_in_Moskovsky_Park_Pobedy.jpg?uselang=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www.radikal.ru/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Александровский 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9575" y="2967335"/>
            <a:ext cx="8344850" cy="830997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 w="12700"/>
            <a:bevelB h="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Зеленое ожерелье Петербурга</a:t>
            </a:r>
            <a:endParaRPr lang="ru-RU" sz="48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6525344"/>
            <a:ext cx="829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 учитель географии ГБООУ СШИ №68: Молчанова Людмила Степановна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Летний 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4464496" cy="35283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60648"/>
            <a:ext cx="93093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Летний сад</a:t>
            </a:r>
          </a:p>
          <a:p>
            <a:r>
              <a:rPr lang="ru-RU" sz="2000" b="1" dirty="0" smtClean="0"/>
              <a:t>Летний сад -самый старый сад Санкт-Петербурга. В 1704 году Петр </a:t>
            </a:r>
            <a:r>
              <a:rPr lang="en-GB" sz="2000" b="1" dirty="0" smtClean="0"/>
              <a:t>I</a:t>
            </a:r>
            <a:r>
              <a:rPr lang="en-US" sz="2000" b="1" dirty="0" smtClean="0"/>
              <a:t> </a:t>
            </a:r>
            <a:r>
              <a:rPr lang="ru-RU" sz="2000" b="1" dirty="0" smtClean="0"/>
              <a:t>указал заложить регулярный сад на берегу Невы, на месте усадьбы шведского майора </a:t>
            </a:r>
            <a:r>
              <a:rPr lang="ru-RU" sz="2000" b="1" dirty="0" err="1" smtClean="0"/>
              <a:t>Конау</a:t>
            </a:r>
            <a:r>
              <a:rPr lang="ru-RU" sz="2000" b="1" dirty="0" smtClean="0"/>
              <a:t>. Петр сам нарисовал план будущего парка. Сперва он засаживался только однолетними </a:t>
            </a:r>
            <a:r>
              <a:rPr lang="ru-RU" sz="2000" b="1" dirty="0" err="1" smtClean="0"/>
              <a:t>цветами,т.е</a:t>
            </a:r>
            <a:r>
              <a:rPr lang="ru-RU" sz="2000" b="1" dirty="0" smtClean="0"/>
              <a:t>. «летником». Поэтому и назвали его Летним садом. Изначально сад занимал примерно четверть своей современной площади.</a:t>
            </a:r>
            <a:endParaRPr lang="ru-RU" sz="2000" b="1" dirty="0"/>
          </a:p>
        </p:txBody>
      </p:sp>
      <p:pic>
        <p:nvPicPr>
          <p:cNvPr id="4098" name="Picture 2" descr="http://panevin.ru/uploads/photo/reshetka_letnego_sada_1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40969"/>
            <a:ext cx="417646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Александровский 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96952"/>
            <a:ext cx="4320480" cy="35283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0"/>
            <a:ext cx="842692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Александровский сад</a:t>
            </a:r>
          </a:p>
          <a:p>
            <a:endParaRPr lang="ru-RU" dirty="0" smtClean="0"/>
          </a:p>
          <a:p>
            <a:r>
              <a:rPr lang="ru-RU" sz="2800" dirty="0" smtClean="0"/>
              <a:t>Адмиралтейский (Александровский )сад расположен </a:t>
            </a:r>
          </a:p>
          <a:p>
            <a:r>
              <a:rPr lang="ru-RU" sz="2800" dirty="0" smtClean="0"/>
              <a:t>на месте бывшей Адмиралтейской площади,</a:t>
            </a:r>
          </a:p>
          <a:p>
            <a:r>
              <a:rPr lang="ru-RU" sz="2800" dirty="0" smtClean="0"/>
              <a:t> возникшей в виду утраты Адмиралтейством</a:t>
            </a:r>
          </a:p>
          <a:p>
            <a:r>
              <a:rPr lang="ru-RU" sz="2800" dirty="0"/>
              <a:t>с</a:t>
            </a:r>
            <a:r>
              <a:rPr lang="ru-RU" sz="2800" dirty="0" smtClean="0"/>
              <a:t>воего оборонного значения.</a:t>
            </a:r>
          </a:p>
          <a:p>
            <a:r>
              <a:rPr lang="ru-RU" sz="2800" dirty="0" smtClean="0"/>
              <a:t> Сад назван в честь</a:t>
            </a:r>
          </a:p>
          <a:p>
            <a:r>
              <a:rPr lang="ru-RU" sz="2800" dirty="0" smtClean="0"/>
              <a:t> императора</a:t>
            </a:r>
          </a:p>
          <a:p>
            <a:r>
              <a:rPr lang="ru-RU" sz="2800" dirty="0" smtClean="0"/>
              <a:t> Александра </a:t>
            </a:r>
            <a:r>
              <a:rPr lang="en-GB" sz="2800" dirty="0" smtClean="0"/>
              <a:t>II</a:t>
            </a:r>
            <a:r>
              <a:rPr lang="en-US" sz="2800" dirty="0" smtClean="0"/>
              <a:t> </a:t>
            </a:r>
            <a:r>
              <a:rPr lang="ru-RU" sz="2800" dirty="0" smtClean="0"/>
              <a:t>в </a:t>
            </a:r>
            <a:r>
              <a:rPr lang="ru-RU" sz="2800" dirty="0" smtClean="0">
                <a:solidFill>
                  <a:srgbClr val="FF0000"/>
                </a:solidFill>
              </a:rPr>
              <a:t>1874 </a:t>
            </a:r>
            <a:r>
              <a:rPr lang="ru-RU" sz="2800" dirty="0" smtClean="0"/>
              <a:t>г.</a:t>
            </a:r>
            <a:endParaRPr lang="ru-RU" sz="2800" dirty="0"/>
          </a:p>
        </p:txBody>
      </p:sp>
      <p:pic>
        <p:nvPicPr>
          <p:cNvPr id="3074" name="Picture 2" descr="http://www.kidsreview.ru/sites/default/files/imagecache/oww/Vtr_07/27/2010_-_1337/s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4572000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Михайловский 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21696"/>
            <a:ext cx="3744416" cy="27363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88641"/>
            <a:ext cx="427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Михайловский сад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764704"/>
            <a:ext cx="8611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Сад перед Михайловским замком создали на месте</a:t>
            </a:r>
          </a:p>
          <a:p>
            <a:r>
              <a:rPr lang="ru-RU" sz="2800" b="1" dirty="0" smtClean="0"/>
              <a:t> Летнего дворца императрицы Елизаветы Петровны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050" name="Picture 2" descr="http://www.peterburg.biz/images/dost/mihs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977680"/>
            <a:ext cx="4860032" cy="2880320"/>
          </a:xfrm>
          <a:prstGeom prst="rect">
            <a:avLst/>
          </a:prstGeom>
          <a:noFill/>
        </p:spPr>
      </p:pic>
      <p:pic>
        <p:nvPicPr>
          <p:cNvPr id="2052" name="Picture 4" descr="http://www.zamnoy.com/image/photo/98469911/large.jpg?1446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4319464" cy="2232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3533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Таврический сад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100011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Таврический сад был разбит в загородных владениях князя</a:t>
            </a:r>
          </a:p>
          <a:p>
            <a:r>
              <a:rPr lang="ru-RU" sz="2400" b="1" dirty="0" smtClean="0"/>
              <a:t> Григория Потемкина-Таврического, получившего этот титул </a:t>
            </a:r>
          </a:p>
          <a:p>
            <a:r>
              <a:rPr lang="ru-RU" sz="2400" b="1" dirty="0" smtClean="0"/>
              <a:t>за освоение Тавриды из рук Екатерины</a:t>
            </a:r>
            <a:r>
              <a:rPr lang="en-GB" sz="2400" b="1" dirty="0" smtClean="0"/>
              <a:t> II</a:t>
            </a:r>
            <a:r>
              <a:rPr lang="ru-RU" sz="2400" b="1" dirty="0" smtClean="0"/>
              <a:t>.</a:t>
            </a:r>
            <a:endParaRPr lang="en-GB" sz="2400" b="1" dirty="0" smtClean="0"/>
          </a:p>
          <a:p>
            <a:r>
              <a:rPr lang="ru-RU" sz="2400" b="1" dirty="0" smtClean="0"/>
              <a:t>Здесь все еще сохранились старинные дубы ,лиственницы и липы.</a:t>
            </a:r>
          </a:p>
          <a:p>
            <a:r>
              <a:rPr lang="ru-RU" sz="2400" b="1" dirty="0" smtClean="0"/>
              <a:t>В 1815 году в Таврическом саду испытывали первый в России</a:t>
            </a:r>
          </a:p>
          <a:p>
            <a:r>
              <a:rPr lang="ru-RU" sz="2400" b="1" dirty="0" smtClean="0"/>
              <a:t> пароход.</a:t>
            </a:r>
            <a:endParaRPr lang="en-US" sz="2400" b="1" dirty="0" smtClean="0"/>
          </a:p>
          <a:p>
            <a:endParaRPr lang="ru-RU" dirty="0"/>
          </a:p>
        </p:txBody>
      </p:sp>
      <p:pic>
        <p:nvPicPr>
          <p:cNvPr id="1026" name="Picture 2" descr="Таврический сад в Санкт Петербурге находится по адре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1028" name="Picture 4" descr="Таврический с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4427984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Центральный Парк Культуры и Отдыха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489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Находится на </a:t>
            </a:r>
            <a:r>
              <a:rPr lang="ru-RU" sz="2400" b="1" dirty="0" err="1" smtClean="0"/>
              <a:t>Елагином</a:t>
            </a:r>
            <a:r>
              <a:rPr lang="ru-RU" sz="2400" b="1" dirty="0" smtClean="0"/>
              <a:t> острове.</a:t>
            </a:r>
            <a:endParaRPr lang="ru-RU" sz="2400" b="1" dirty="0"/>
          </a:p>
        </p:txBody>
      </p:sp>
      <p:pic>
        <p:nvPicPr>
          <p:cNvPr id="19458" name="Picture 2" descr="цпко на елагином остров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762500" cy="2736304"/>
          </a:xfrm>
          <a:prstGeom prst="rect">
            <a:avLst/>
          </a:prstGeom>
          <a:noFill/>
        </p:spPr>
      </p:pic>
      <p:pic>
        <p:nvPicPr>
          <p:cNvPr id="19460" name="Picture 4" descr="лодочная станция цп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686174"/>
            <a:ext cx="4762500" cy="3171826"/>
          </a:xfrm>
          <a:prstGeom prst="rect">
            <a:avLst/>
          </a:prstGeom>
          <a:noFill/>
        </p:spPr>
      </p:pic>
      <p:pic>
        <p:nvPicPr>
          <p:cNvPr id="19462" name="Picture 6" descr="ЦПКи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340768"/>
            <a:ext cx="3312368" cy="2163714"/>
          </a:xfrm>
          <a:prstGeom prst="rect">
            <a:avLst/>
          </a:prstGeom>
          <a:noFill/>
        </p:spPr>
      </p:pic>
      <p:pic>
        <p:nvPicPr>
          <p:cNvPr id="19464" name="Picture 8" descr="http://www.spbin.ru/photos/gardens/elagin_island2.jpg">
            <a:hlinkClick r:id="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365104"/>
            <a:ext cx="3240360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ропилеи главного входа">
            <a:hlinkClick r:id="rId2" tooltip="Пропилеи главного входа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25144"/>
            <a:ext cx="3672408" cy="21328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0"/>
            <a:ext cx="513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Московский парк Победы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92696"/>
            <a:ext cx="8232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Парк заложен 7 октября 1945 года на месте кирпичного завода. Здесь нашли упокоение до 600 тысяч ленинградцев, умерших в годы блокады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0484" name="Picture 4" descr="http://s48.radikal.ru/i120/0912/33/951452fc2f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636912"/>
            <a:ext cx="4648225" cy="3810770"/>
          </a:xfrm>
          <a:prstGeom prst="rect">
            <a:avLst/>
          </a:prstGeom>
          <a:noFill/>
        </p:spPr>
      </p:pic>
      <p:sp>
        <p:nvSpPr>
          <p:cNvPr id="20486" name="AutoShape 6" descr="http://s001.radikal.ru/i194/1101/72/ba724434cbbb.jp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://s001.radikal.ru/i194/1101/72/ba724434cbbb.jp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2" name="Picture 12" descr="http://alex-anv.narod.ru/lj25/img_50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060848"/>
            <a:ext cx="3672408" cy="2597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331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Ботанический сад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Ботанический сад, здание Библиотеки и Гербари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8999"/>
            <a:ext cx="4572000" cy="3429001"/>
          </a:xfrm>
          <a:prstGeom prst="rect">
            <a:avLst/>
          </a:prstGeom>
          <a:noFill/>
        </p:spPr>
      </p:pic>
      <p:pic>
        <p:nvPicPr>
          <p:cNvPr id="22532" name="Picture 4" descr="Ботанический сад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8999"/>
            <a:ext cx="4572000" cy="3429001"/>
          </a:xfrm>
          <a:prstGeom prst="rect">
            <a:avLst/>
          </a:prstGeom>
          <a:noFill/>
        </p:spPr>
      </p:pic>
      <p:pic>
        <p:nvPicPr>
          <p:cNvPr id="22534" name="Picture 6" descr="Оранжерея в Ботаническом саду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429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340768"/>
            <a:ext cx="5038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Расположен в северо-восточной части</a:t>
            </a:r>
          </a:p>
          <a:p>
            <a:r>
              <a:rPr lang="ru-RU" b="1" dirty="0" smtClean="0"/>
              <a:t>Аптекарского  острова. В 1714г. Здесь был</a:t>
            </a:r>
          </a:p>
          <a:p>
            <a:r>
              <a:rPr lang="ru-RU" b="1" dirty="0" smtClean="0"/>
              <a:t>р</a:t>
            </a:r>
            <a:r>
              <a:rPr lang="ru-RU" b="1" dirty="0" smtClean="0"/>
              <a:t>азбит </a:t>
            </a:r>
            <a:r>
              <a:rPr lang="ru-RU" b="1" dirty="0" err="1" smtClean="0"/>
              <a:t>огород,где</a:t>
            </a:r>
            <a:r>
              <a:rPr lang="ru-RU" b="1" dirty="0" smtClean="0"/>
              <a:t> выращивались лекарствен-</a:t>
            </a:r>
          </a:p>
          <a:p>
            <a:r>
              <a:rPr lang="ru-RU" b="1" dirty="0" err="1" smtClean="0"/>
              <a:t>ные</a:t>
            </a:r>
            <a:r>
              <a:rPr lang="ru-RU" b="1" dirty="0" smtClean="0"/>
              <a:t>  растения. Ботанический сад с 1823г.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243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38</cp:revision>
  <dcterms:created xsi:type="dcterms:W3CDTF">2012-10-23T14:48:23Z</dcterms:created>
  <dcterms:modified xsi:type="dcterms:W3CDTF">2012-12-14T13:48:04Z</dcterms:modified>
</cp:coreProperties>
</file>