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72" r:id="rId15"/>
    <p:sldId id="270" r:id="rId16"/>
    <p:sldId id="273" r:id="rId17"/>
    <p:sldId id="277" r:id="rId18"/>
    <p:sldId id="278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361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69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839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048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234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154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893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791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683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498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263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C86B0-B156-4697-A56B-5AE0025AE21F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75FFD-B07C-4156-8516-EB328C5D3D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918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paranormal-zone.ru/wp-content/uploads/2010/11/CherniyGoroskop1.png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21602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56442" y="2967335"/>
            <a:ext cx="6431121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Тайна личности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9850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563888" cy="4738538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16 сентября – 22 октября</a:t>
            </a:r>
            <a:endParaRPr lang="ru-RU" sz="2400" dirty="0"/>
          </a:p>
        </p:txBody>
      </p:sp>
      <p:pic>
        <p:nvPicPr>
          <p:cNvPr id="3" name="Рисунок 2" descr="http://paranormal-zone.ru/wp-content/uploads/2010/11/CherniyGoroskop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5712271" cy="64087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6084168" y="1772816"/>
            <a:ext cx="2712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ХИМЕРА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5835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274638"/>
            <a:ext cx="3322712" cy="4594522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23 октября – 30 ноября</a:t>
            </a:r>
            <a:endParaRPr lang="ru-RU" sz="2400" dirty="0"/>
          </a:p>
        </p:txBody>
      </p:sp>
      <p:pic>
        <p:nvPicPr>
          <p:cNvPr id="3" name="Рисунок 2" descr="http://paranormal-zone.ru/wp-content/uploads/2010/11/CherniyGoroskop6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9"/>
            <a:ext cx="5309428" cy="64087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724128" y="1700808"/>
            <a:ext cx="2670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СФИНКС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3012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274638"/>
            <a:ext cx="3250704" cy="4810546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1 декабря – 7 января</a:t>
            </a:r>
            <a:endParaRPr lang="ru-RU" sz="2400" dirty="0"/>
          </a:p>
        </p:txBody>
      </p:sp>
      <p:pic>
        <p:nvPicPr>
          <p:cNvPr id="3" name="Рисунок 2" descr="http://paranormal-zone.ru/wp-content/uploads/2010/11/CherniyGoroskop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5402138" cy="590465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364088" y="1772816"/>
            <a:ext cx="3606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МИНОТАВР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195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30892" y="332656"/>
            <a:ext cx="41338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Стихия ВОДА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61500" y="1852642"/>
            <a:ext cx="547260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Ну, как прожить без водных знаков?</a:t>
            </a:r>
            <a:endParaRPr lang="ru-RU" sz="2400" dirty="0">
              <a:ea typeface="Calibri"/>
              <a:cs typeface="Times New Roman"/>
            </a:endParaRPr>
          </a:p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Без Скорпионов, Рыб и Раков?</a:t>
            </a:r>
            <a:endParaRPr lang="ru-RU" sz="2400" dirty="0">
              <a:ea typeface="Calibri"/>
              <a:cs typeface="Times New Roman"/>
            </a:endParaRPr>
          </a:p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Они нужны везде, всегда.</a:t>
            </a:r>
            <a:endParaRPr lang="ru-RU" sz="2400" dirty="0">
              <a:ea typeface="Calibri"/>
              <a:cs typeface="Times New Roman"/>
            </a:endParaRPr>
          </a:p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Давай, звездный час настал – Вода.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2050" name="Picture 2" descr="http://im2-tub-ru.yandex.net/i?id=173229186-58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17" y="3643902"/>
            <a:ext cx="2423175" cy="242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6-tub-ru.yandex.net/i?id=195586351-07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643902"/>
            <a:ext cx="2356566" cy="2356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5-tub-ru.yandex.net/i?id=198489005-53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508" y="3933056"/>
            <a:ext cx="2658592" cy="265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611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11608" y="476672"/>
            <a:ext cx="45207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Стихия ЗЕМЛЯ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4" name="Picture 2" descr="http://im8-tub-ru.yandex.net/i?id=274681004-60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52" y="3284984"/>
            <a:ext cx="212375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0-tub-ru.yandex.net/i?id=70920343-42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342" y="3429000"/>
            <a:ext cx="2211154" cy="221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7-tub-ru.yandex.net/i?id=172946330-18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882142"/>
            <a:ext cx="230665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1822647"/>
            <a:ext cx="54366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 Cyr"/>
              </a:rPr>
              <a:t>Земля! Какой большой объем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 Cyr"/>
              </a:rPr>
              <a:t>Вместило это маленькое слово.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 Cyr"/>
              </a:rPr>
              <a:t>И сколько смысла в кратком слове том,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 Cyr"/>
              </a:rPr>
              <a:t>И сколько мыслей к нам приходит снова.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31956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2745736"/>
            <a:ext cx="511256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И вспыхнул, как лесной пожар,</a:t>
            </a:r>
            <a:endParaRPr lang="ru-RU" sz="2400" dirty="0">
              <a:ea typeface="Calibri"/>
              <a:cs typeface="Times New Roman"/>
            </a:endParaRPr>
          </a:p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Костер души и сердца жар,</a:t>
            </a:r>
            <a:endParaRPr lang="ru-RU" sz="2400" dirty="0">
              <a:ea typeface="Calibri"/>
              <a:cs typeface="Times New Roman"/>
            </a:endParaRPr>
          </a:p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Я не хочу, чтоб он угас –</a:t>
            </a:r>
            <a:endParaRPr lang="ru-RU" sz="2400" dirty="0">
              <a:ea typeface="Calibri"/>
              <a:cs typeface="Times New Roman"/>
            </a:endParaRPr>
          </a:p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Огонь, пришел твой звездный час!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9084" y="404664"/>
            <a:ext cx="4446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Стихия ОГОНЬ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http://im7-tub-ru.yandex.net/i?id=96008533-48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31361"/>
            <a:ext cx="2107564" cy="210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5-tub-ru.yandex.net/i?id=26474298-37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612" y="2031361"/>
            <a:ext cx="2073868" cy="207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2-tub-ru.yandex.net/i?id=80931267-14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976" y="4550019"/>
            <a:ext cx="2148881" cy="213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022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41690" y="404664"/>
            <a:ext cx="48077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Стихия ВОЗДУХ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745736"/>
            <a:ext cx="4572000" cy="17912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Звездный час ветров наступит</a:t>
            </a:r>
            <a:endParaRPr lang="ru-RU" sz="2400" dirty="0">
              <a:ea typeface="Calibri"/>
              <a:cs typeface="Times New Roman"/>
            </a:endParaRPr>
          </a:p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Знакам огненным взамен,</a:t>
            </a:r>
            <a:endParaRPr lang="ru-RU" sz="2400" dirty="0">
              <a:ea typeface="Calibri"/>
              <a:cs typeface="Times New Roman"/>
            </a:endParaRPr>
          </a:p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Нас согреет, нас остудит,</a:t>
            </a:r>
            <a:endParaRPr lang="ru-RU" sz="2400" dirty="0">
              <a:ea typeface="Calibri"/>
              <a:cs typeface="Times New Roman"/>
            </a:endParaRPr>
          </a:p>
          <a:p>
            <a:pPr indent="34290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Свежий ветер перемен.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5122" name="Picture 2" descr="http://im8-tub-ru.yandex.net/i?id=182799123-37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35007"/>
            <a:ext cx="248091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8-tub-ru.yandex.net/i?id=289196367-07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772816"/>
            <a:ext cx="2203445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3-tub-ru.yandex.net/i?id=78970516-44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536996"/>
            <a:ext cx="2175011" cy="213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13700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5-tub-ru.yandex.net/i?id=118759727-35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4939"/>
            <a:ext cx="9144000" cy="720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20022278">
            <a:off x="2591983" y="2270053"/>
            <a:ext cx="6036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НУМЕРОЛОГИЯ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45827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3-tub-ru.yandex.net/i?id=76627823-23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02"/>
            <a:ext cx="9119997" cy="683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4654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7560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0" i="0" dirty="0" smtClean="0">
              <a:solidFill>
                <a:srgbClr val="444444"/>
              </a:solidFill>
              <a:effectLst/>
              <a:latin typeface="Arial"/>
            </a:endParaRPr>
          </a:p>
          <a:p>
            <a:endParaRPr lang="ru-RU" sz="3600" dirty="0">
              <a:solidFill>
                <a:srgbClr val="444444"/>
              </a:solidFill>
              <a:latin typeface="Arial"/>
            </a:endParaRPr>
          </a:p>
          <a:p>
            <a:endParaRPr lang="ru-RU" sz="3600" b="0" i="0" dirty="0" smtClean="0">
              <a:solidFill>
                <a:srgbClr val="444444"/>
              </a:solidFill>
              <a:effectLst/>
              <a:latin typeface="Arial"/>
            </a:endParaRPr>
          </a:p>
          <a:p>
            <a:r>
              <a:rPr lang="ru-RU" sz="3600" b="0" i="0" dirty="0" smtClean="0">
                <a:solidFill>
                  <a:srgbClr val="444444"/>
                </a:solidFill>
                <a:effectLst/>
                <a:latin typeface="Arial"/>
              </a:rPr>
              <a:t>Само по себе ничего не дается,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0" i="0" dirty="0" smtClean="0">
                <a:solidFill>
                  <a:srgbClr val="444444"/>
                </a:solidFill>
                <a:effectLst/>
                <a:latin typeface="Arial"/>
              </a:rPr>
              <a:t>И не происходит само по себе,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0" i="0" dirty="0" smtClean="0">
                <a:solidFill>
                  <a:srgbClr val="444444"/>
                </a:solidFill>
                <a:effectLst/>
                <a:latin typeface="Arial"/>
              </a:rPr>
              <a:t>Не покупается, не продается -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0" i="0" dirty="0" smtClean="0">
                <a:solidFill>
                  <a:srgbClr val="444444"/>
                </a:solidFill>
                <a:effectLst/>
                <a:latin typeface="Arial"/>
              </a:rPr>
              <a:t>Сбывается то, что угодно судьбе.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01284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liveinternet.ru/images/attach/c/4/80/744/80744496_0_18aaa_d174a89c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4005"/>
            <a:ext cx="9216008" cy="691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1046810"/>
            <a:ext cx="5688632" cy="4520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ctr">
              <a:lnSpc>
                <a:spcPct val="115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Не мы придумали, а греки,</a:t>
            </a:r>
            <a:endParaRPr lang="ru-RU" sz="28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lvl="0" indent="342900" algn="ctr">
              <a:lnSpc>
                <a:spcPct val="115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Сей круг животных – Зодиак.</a:t>
            </a:r>
            <a:endParaRPr lang="ru-RU" sz="28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lvl="0" indent="342900" algn="ctr">
              <a:lnSpc>
                <a:spcPct val="115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 тех пор уже века минули,</a:t>
            </a:r>
            <a:endParaRPr lang="ru-RU" sz="28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lvl="0" indent="342900" algn="ctr">
              <a:lnSpc>
                <a:spcPct val="115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Но и поныне это так.</a:t>
            </a:r>
            <a:endParaRPr lang="ru-RU" sz="28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lvl="0" indent="342900" algn="ctr">
              <a:lnSpc>
                <a:spcPct val="115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Сегодня в нашем звездном шоу</a:t>
            </a:r>
            <a:endParaRPr lang="ru-RU" sz="28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lvl="0" indent="342900" algn="ctr">
              <a:lnSpc>
                <a:spcPct val="115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Блеснуть талантом будет каждый рад.</a:t>
            </a:r>
            <a:endParaRPr lang="ru-RU" sz="28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lvl="0" indent="342900" algn="ctr">
              <a:lnSpc>
                <a:spcPct val="115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И перед всем честным народом</a:t>
            </a:r>
            <a:endParaRPr lang="ru-RU" sz="28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lvl="0" indent="342900" algn="ctr">
              <a:lnSpc>
                <a:spcPct val="115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Мы начинаем наш парад!</a:t>
            </a:r>
            <a:endParaRPr lang="ru-RU" sz="2800" b="1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85266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404664"/>
            <a:ext cx="2962672" cy="4450506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8 января -12 февраля</a:t>
            </a:r>
            <a:endParaRPr lang="ru-RU" sz="2400" dirty="0"/>
          </a:p>
        </p:txBody>
      </p:sp>
      <p:pic>
        <p:nvPicPr>
          <p:cNvPr id="3" name="Рисунок 2" descr="Кентавр">
            <a:hlinkClick r:id="rId2" tooltip="Кентавр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5472608" cy="612067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724128" y="1988840"/>
            <a:ext cx="309634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КЕНТАВР</a:t>
            </a:r>
          </a:p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0559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4102" y="274638"/>
            <a:ext cx="3258378" cy="3874442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13 февраля – 18 марта</a:t>
            </a:r>
            <a:endParaRPr lang="ru-RU" sz="2400" dirty="0"/>
          </a:p>
        </p:txBody>
      </p:sp>
      <p:pic>
        <p:nvPicPr>
          <p:cNvPr id="3" name="Рисунок 2" descr="http://paranormal-zone.ru/wp-content/uploads/2010/11/CherniyGoroskop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35049"/>
            <a:ext cx="5094550" cy="59902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6012160" y="1268760"/>
            <a:ext cx="2504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ГАРПИЯ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1703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830" y="836712"/>
            <a:ext cx="3096344" cy="3406389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19 марта – 24 апреля</a:t>
            </a:r>
            <a:endParaRPr lang="ru-RU" sz="2400" dirty="0"/>
          </a:p>
        </p:txBody>
      </p:sp>
      <p:pic>
        <p:nvPicPr>
          <p:cNvPr id="3" name="Рисунок 2" descr="http://paranormal-zone.ru/wp-content/uploads/2010/11/CherniyGoroskop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5379270" cy="59766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6516216" y="1628800"/>
            <a:ext cx="1971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ПЕГАС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4464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274638"/>
            <a:ext cx="3322712" cy="4810546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25 апреля – 30 мая</a:t>
            </a:r>
            <a:endParaRPr lang="ru-RU" sz="2400" dirty="0"/>
          </a:p>
        </p:txBody>
      </p:sp>
      <p:pic>
        <p:nvPicPr>
          <p:cNvPr id="3" name="Рисунок 2" descr="http://paranormal-zone.ru/wp-content/uploads/2010/11/CherniyGoroskop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20688"/>
            <a:ext cx="5544616" cy="60486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856557" y="1772816"/>
            <a:ext cx="24384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ЦЕРБЕР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1524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0034" y="274638"/>
            <a:ext cx="3326765" cy="4306490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31 мая – 3 июля</a:t>
            </a:r>
            <a:endParaRPr lang="ru-RU" sz="2400" dirty="0"/>
          </a:p>
        </p:txBody>
      </p:sp>
      <p:pic>
        <p:nvPicPr>
          <p:cNvPr id="3" name="Рисунок 2" descr="http://paranormal-zone.ru/wp-content/uploads/2010/11/CherniyGoroskop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5180523" cy="60486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940152" y="1484784"/>
            <a:ext cx="2088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САТИР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3353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274638"/>
            <a:ext cx="2818656" cy="4594522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4 июля – 10 августа</a:t>
            </a:r>
            <a:endParaRPr lang="ru-RU" sz="2400" dirty="0"/>
          </a:p>
        </p:txBody>
      </p:sp>
      <p:pic>
        <p:nvPicPr>
          <p:cNvPr id="3" name="Рисунок 2" descr="http://paranormal-zone.ru/wp-content/uploads/2010/11/CherniyGoroskop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44" y="224644"/>
            <a:ext cx="5358005" cy="640871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012160" y="1700808"/>
            <a:ext cx="2568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СИРЕНА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5399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274638"/>
            <a:ext cx="3456384" cy="4522514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11 августа – 15 сентября</a:t>
            </a:r>
            <a:endParaRPr lang="ru-RU" sz="2400" dirty="0"/>
          </a:p>
        </p:txBody>
      </p:sp>
      <p:pic>
        <p:nvPicPr>
          <p:cNvPr id="3" name="Рисунок 2" descr="http://paranormal-zone.ru/wp-content/uploads/2010/11/CherniyGoroskop1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67" y="6207"/>
            <a:ext cx="5616623" cy="648071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831190" y="1700808"/>
            <a:ext cx="2712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ГРИФОН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47477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155</Words>
  <Application>Microsoft Office PowerPoint</Application>
  <PresentationFormat>Экран (4:3)</PresentationFormat>
  <Paragraphs>51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  8 января -12 февраля</vt:lpstr>
      <vt:lpstr>  13 февраля – 18 марта</vt:lpstr>
      <vt:lpstr>  19 марта – 24 апреля</vt:lpstr>
      <vt:lpstr>  25 апреля – 30 мая</vt:lpstr>
      <vt:lpstr>  31 мая – 3 июля</vt:lpstr>
      <vt:lpstr>  4 июля – 10 августа</vt:lpstr>
      <vt:lpstr>  11 августа – 15 сентября</vt:lpstr>
      <vt:lpstr>  16 сентября – 22 октября</vt:lpstr>
      <vt:lpstr>  23 октября – 30 ноября</vt:lpstr>
      <vt:lpstr>  1 декабря – 7 января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Elena</cp:lastModifiedBy>
  <cp:revision>11</cp:revision>
  <dcterms:created xsi:type="dcterms:W3CDTF">2013-05-13T10:15:05Z</dcterms:created>
  <dcterms:modified xsi:type="dcterms:W3CDTF">2013-05-13T12:57:00Z</dcterms:modified>
</cp:coreProperties>
</file>