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7.xml" ContentType="application/vnd.openxmlformats-officedocument.themeOverr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theme/themeOverride9.xml" ContentType="application/vnd.openxmlformats-officedocument.themeOverr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1" r:id="rId3"/>
    <p:sldId id="269" r:id="rId4"/>
    <p:sldId id="268" r:id="rId5"/>
    <p:sldId id="270" r:id="rId6"/>
    <p:sldId id="271" r:id="rId7"/>
    <p:sldId id="273" r:id="rId8"/>
    <p:sldId id="272" r:id="rId9"/>
    <p:sldId id="277" r:id="rId10"/>
    <p:sldId id="279" r:id="rId11"/>
    <p:sldId id="278" r:id="rId12"/>
    <p:sldId id="280" r:id="rId13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DD91"/>
    <a:srgbClr val="E0D372"/>
    <a:srgbClr val="B6A528"/>
    <a:srgbClr val="918E00"/>
    <a:srgbClr val="FF1919"/>
    <a:srgbClr val="D6C442"/>
    <a:srgbClr val="E12B0D"/>
    <a:srgbClr val="FF2525"/>
    <a:srgbClr val="B67DC1"/>
    <a:srgbClr val="C4B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0" autoAdjust="0"/>
    <p:restoredTop sz="94600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7AB4A-1230-4EC8-8225-1F289A051A8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6F0397-5620-4F59-B9DC-538F7E3022F2}">
      <dgm:prSet custT="1"/>
      <dgm:spPr/>
      <dgm:t>
        <a:bodyPr/>
        <a:lstStyle/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Знания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D1861A5C-BCC7-4F7C-BDFC-D4A02E3E3DC9}" type="parTrans" cxnId="{A40CF33A-1B07-4894-B708-BCCD2BC36A2E}">
      <dgm:prSet/>
      <dgm:spPr/>
      <dgm:t>
        <a:bodyPr/>
        <a:lstStyle/>
        <a:p>
          <a:endParaRPr lang="ru-RU"/>
        </a:p>
      </dgm:t>
    </dgm:pt>
    <dgm:pt modelId="{DD6812DA-0D89-46F3-9DD8-63A1F3614731}" type="sibTrans" cxnId="{A40CF33A-1B07-4894-B708-BCCD2BC36A2E}">
      <dgm:prSet/>
      <dgm:spPr/>
      <dgm:t>
        <a:bodyPr/>
        <a:lstStyle/>
        <a:p>
          <a:endParaRPr lang="ru-RU"/>
        </a:p>
      </dgm:t>
    </dgm:pt>
    <dgm:pt modelId="{D45774E6-B49C-4CC4-B332-8C1BE06A0F27}">
      <dgm:prSet custT="1"/>
      <dgm:spPr/>
      <dgm:t>
        <a:bodyPr/>
        <a:lstStyle/>
        <a:p>
          <a:pPr rtl="0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Проекты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 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B540BD23-32FB-4B66-9E48-0823224CDE9D}" type="parTrans" cxnId="{F0666531-3267-4227-A0FE-9C084A7545BE}">
      <dgm:prSet/>
      <dgm:spPr/>
      <dgm:t>
        <a:bodyPr/>
        <a:lstStyle/>
        <a:p>
          <a:endParaRPr lang="ru-RU"/>
        </a:p>
      </dgm:t>
    </dgm:pt>
    <dgm:pt modelId="{FF82E7C4-B7C7-401A-9625-477CF63ADF80}" type="sibTrans" cxnId="{F0666531-3267-4227-A0FE-9C084A7545BE}">
      <dgm:prSet/>
      <dgm:spPr/>
      <dgm:t>
        <a:bodyPr/>
        <a:lstStyle/>
        <a:p>
          <a:endParaRPr lang="ru-RU"/>
        </a:p>
      </dgm:t>
    </dgm:pt>
    <dgm:pt modelId="{41A36ACC-D995-46C0-AFE3-9CC5E451EAC4}">
      <dgm:prSet custT="1"/>
      <dgm:spPr/>
      <dgm:t>
        <a:bodyPr/>
        <a:lstStyle/>
        <a:p>
          <a:pPr rtl="0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Цели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D61CF76A-B56D-41F4-B01B-A3BE1108C76D}" type="parTrans" cxnId="{08E542CE-0CD3-478C-950E-3B2CDFA33C71}">
      <dgm:prSet/>
      <dgm:spPr/>
      <dgm:t>
        <a:bodyPr/>
        <a:lstStyle/>
        <a:p>
          <a:endParaRPr lang="ru-RU"/>
        </a:p>
      </dgm:t>
    </dgm:pt>
    <dgm:pt modelId="{FE89B3AD-C20A-41FC-A1B6-704EF5846EF6}" type="sibTrans" cxnId="{08E542CE-0CD3-478C-950E-3B2CDFA33C71}">
      <dgm:prSet/>
      <dgm:spPr/>
      <dgm:t>
        <a:bodyPr/>
        <a:lstStyle/>
        <a:p>
          <a:endParaRPr lang="ru-RU"/>
        </a:p>
      </dgm:t>
    </dgm:pt>
    <dgm:pt modelId="{FA4D1198-75B8-4A7E-AB9D-DD8EE684B524}">
      <dgm:prSet custT="1"/>
      <dgm:spPr/>
      <dgm:t>
        <a:bodyPr/>
        <a:lstStyle/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Проблема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19F679A0-B9F2-49A4-9424-EDFFF870AA59}" type="parTrans" cxnId="{D5EB2AAC-EF06-42E7-9D2D-46B615495587}">
      <dgm:prSet/>
      <dgm:spPr/>
      <dgm:t>
        <a:bodyPr/>
        <a:lstStyle/>
        <a:p>
          <a:endParaRPr lang="ru-RU"/>
        </a:p>
      </dgm:t>
    </dgm:pt>
    <dgm:pt modelId="{A2FAF626-ACD7-4AB3-BE19-D0E62D91BBF4}" type="sibTrans" cxnId="{D5EB2AAC-EF06-42E7-9D2D-46B615495587}">
      <dgm:prSet/>
      <dgm:spPr/>
      <dgm:t>
        <a:bodyPr/>
        <a:lstStyle/>
        <a:p>
          <a:endParaRPr lang="ru-RU"/>
        </a:p>
      </dgm:t>
    </dgm:pt>
    <dgm:pt modelId="{1676E6C2-6C15-4772-9DA1-A8D52399C0F0}">
      <dgm:prSet custT="1"/>
      <dgm:spPr/>
      <dgm:t>
        <a:bodyPr/>
        <a:lstStyle/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Результат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2ECAF624-5F8A-47B8-98A2-3FE43221D3CB}" type="parTrans" cxnId="{BE55B03D-24FF-4079-B4B8-1823FF485DE1}">
      <dgm:prSet/>
      <dgm:spPr/>
      <dgm:t>
        <a:bodyPr/>
        <a:lstStyle/>
        <a:p>
          <a:endParaRPr lang="ru-RU"/>
        </a:p>
      </dgm:t>
    </dgm:pt>
    <dgm:pt modelId="{8418CC48-E243-4949-B2D2-8E4BA9CAC9AA}" type="sibTrans" cxnId="{BE55B03D-24FF-4079-B4B8-1823FF485DE1}">
      <dgm:prSet/>
      <dgm:spPr/>
      <dgm:t>
        <a:bodyPr/>
        <a:lstStyle/>
        <a:p>
          <a:endParaRPr lang="ru-RU"/>
        </a:p>
      </dgm:t>
    </dgm:pt>
    <dgm:pt modelId="{99C94F73-B348-4D92-A8AA-8A30A378783F}" type="pres">
      <dgm:prSet presAssocID="{D837AB4A-1230-4EC8-8225-1F289A051A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E884A6-DE2D-4466-AB7E-157C167A5657}" type="pres">
      <dgm:prSet presAssocID="{BA6F0397-5620-4F59-B9DC-538F7E3022F2}" presName="dummy" presStyleCnt="0"/>
      <dgm:spPr/>
    </dgm:pt>
    <dgm:pt modelId="{87013584-A9C9-4743-A1C3-B1E678F0D73B}" type="pres">
      <dgm:prSet presAssocID="{BA6F0397-5620-4F59-B9DC-538F7E3022F2}" presName="node" presStyleLbl="revTx" presStyleIdx="0" presStyleCnt="5" custScaleX="128226" custScaleY="100033" custRadScaleRad="108853" custRadScaleInc="19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0DFF8-A184-4C68-8CB4-A65EF396C49C}" type="pres">
      <dgm:prSet presAssocID="{DD6812DA-0D89-46F3-9DD8-63A1F3614731}" presName="sibTrans" presStyleLbl="node1" presStyleIdx="0" presStyleCnt="5" custLinFactNeighborX="-423" custLinFactNeighborY="-721"/>
      <dgm:spPr/>
      <dgm:t>
        <a:bodyPr/>
        <a:lstStyle/>
        <a:p>
          <a:endParaRPr lang="ru-RU"/>
        </a:p>
      </dgm:t>
    </dgm:pt>
    <dgm:pt modelId="{A96D4BBD-F5DC-4847-8C8E-68BFE77F5F82}" type="pres">
      <dgm:prSet presAssocID="{D45774E6-B49C-4CC4-B332-8C1BE06A0F27}" presName="dummy" presStyleCnt="0"/>
      <dgm:spPr/>
    </dgm:pt>
    <dgm:pt modelId="{5B50AF8D-8B9D-413A-943B-DEC5F02BE972}" type="pres">
      <dgm:prSet presAssocID="{D45774E6-B49C-4CC4-B332-8C1BE06A0F27}" presName="node" presStyleLbl="revTx" presStyleIdx="1" presStyleCnt="5" custScaleX="21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86727-A350-406B-894A-FD2F20F194ED}" type="pres">
      <dgm:prSet presAssocID="{FF82E7C4-B7C7-401A-9625-477CF63ADF80}" presName="sibTrans" presStyleLbl="node1" presStyleIdx="1" presStyleCnt="5"/>
      <dgm:spPr/>
      <dgm:t>
        <a:bodyPr/>
        <a:lstStyle/>
        <a:p>
          <a:endParaRPr lang="ru-RU"/>
        </a:p>
      </dgm:t>
    </dgm:pt>
    <dgm:pt modelId="{80E188E9-A569-4C8C-A4C3-95EBC8BA24B6}" type="pres">
      <dgm:prSet presAssocID="{41A36ACC-D995-46C0-AFE3-9CC5E451EAC4}" presName="dummy" presStyleCnt="0"/>
      <dgm:spPr/>
    </dgm:pt>
    <dgm:pt modelId="{276F5730-F646-41F1-A11E-CE6A54D0D2CC}" type="pres">
      <dgm:prSet presAssocID="{41A36ACC-D995-46C0-AFE3-9CC5E451EAC4}" presName="node" presStyleLbl="revTx" presStyleIdx="2" presStyleCnt="5" custScaleX="13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E73BE-5739-4F07-8A91-2BD1AF79C4CB}" type="pres">
      <dgm:prSet presAssocID="{FE89B3AD-C20A-41FC-A1B6-704EF5846EF6}" presName="sibTrans" presStyleLbl="node1" presStyleIdx="2" presStyleCnt="5"/>
      <dgm:spPr/>
      <dgm:t>
        <a:bodyPr/>
        <a:lstStyle/>
        <a:p>
          <a:endParaRPr lang="ru-RU"/>
        </a:p>
      </dgm:t>
    </dgm:pt>
    <dgm:pt modelId="{034E4635-2066-45FA-BA65-E6A20B16FF8F}" type="pres">
      <dgm:prSet presAssocID="{FA4D1198-75B8-4A7E-AB9D-DD8EE684B524}" presName="dummy" presStyleCnt="0"/>
      <dgm:spPr/>
    </dgm:pt>
    <dgm:pt modelId="{31CB2852-C9C6-4A92-966D-183113C3C598}" type="pres">
      <dgm:prSet presAssocID="{FA4D1198-75B8-4A7E-AB9D-DD8EE684B524}" presName="node" presStyleLbl="revTx" presStyleIdx="3" presStyleCnt="5" custScaleX="16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D2E3E-36B3-4EE5-8BF5-81456E148A5E}" type="pres">
      <dgm:prSet presAssocID="{A2FAF626-ACD7-4AB3-BE19-D0E62D91BBF4}" presName="sibTrans" presStyleLbl="node1" presStyleIdx="3" presStyleCnt="5" custAng="0"/>
      <dgm:spPr/>
      <dgm:t>
        <a:bodyPr/>
        <a:lstStyle/>
        <a:p>
          <a:endParaRPr lang="ru-RU"/>
        </a:p>
      </dgm:t>
    </dgm:pt>
    <dgm:pt modelId="{24D8C00E-6BA0-4E39-B5A7-40378C5C4414}" type="pres">
      <dgm:prSet presAssocID="{1676E6C2-6C15-4772-9DA1-A8D52399C0F0}" presName="dummy" presStyleCnt="0"/>
      <dgm:spPr/>
    </dgm:pt>
    <dgm:pt modelId="{1489FC3F-DB97-4F81-A5FF-EFCA91211C3E}" type="pres">
      <dgm:prSet presAssocID="{1676E6C2-6C15-4772-9DA1-A8D52399C0F0}" presName="node" presStyleLbl="revTx" presStyleIdx="4" presStyleCnt="5" custScaleX="140125" custScaleY="72778" custRadScaleRad="106445" custRadScaleInc="-12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7CA33-3049-4D79-90A9-3E196910123C}" type="pres">
      <dgm:prSet presAssocID="{8418CC48-E243-4949-B2D2-8E4BA9CAC9AA}" presName="sibTrans" presStyleLbl="node1" presStyleIdx="4" presStyleCnt="5" custScaleX="220913" custLinFactNeighborX="-638" custLinFactNeighborY="2318"/>
      <dgm:spPr/>
      <dgm:t>
        <a:bodyPr/>
        <a:lstStyle/>
        <a:p>
          <a:endParaRPr lang="ru-RU"/>
        </a:p>
      </dgm:t>
    </dgm:pt>
  </dgm:ptLst>
  <dgm:cxnLst>
    <dgm:cxn modelId="{7B56D562-4966-4EE3-B1F6-C4E00A179AFA}" type="presOf" srcId="{FA4D1198-75B8-4A7E-AB9D-DD8EE684B524}" destId="{31CB2852-C9C6-4A92-966D-183113C3C598}" srcOrd="0" destOrd="0" presId="urn:microsoft.com/office/officeart/2005/8/layout/cycle1"/>
    <dgm:cxn modelId="{F0666531-3267-4227-A0FE-9C084A7545BE}" srcId="{D837AB4A-1230-4EC8-8225-1F289A051A8B}" destId="{D45774E6-B49C-4CC4-B332-8C1BE06A0F27}" srcOrd="1" destOrd="0" parTransId="{B540BD23-32FB-4B66-9E48-0823224CDE9D}" sibTransId="{FF82E7C4-B7C7-401A-9625-477CF63ADF80}"/>
    <dgm:cxn modelId="{82BFD291-9152-48DF-863A-879E44179DE3}" type="presOf" srcId="{8418CC48-E243-4949-B2D2-8E4BA9CAC9AA}" destId="{9017CA33-3049-4D79-90A9-3E196910123C}" srcOrd="0" destOrd="0" presId="urn:microsoft.com/office/officeart/2005/8/layout/cycle1"/>
    <dgm:cxn modelId="{9E6D340A-6867-4348-977B-22179DEA9015}" type="presOf" srcId="{D837AB4A-1230-4EC8-8225-1F289A051A8B}" destId="{99C94F73-B348-4D92-A8AA-8A30A378783F}" srcOrd="0" destOrd="0" presId="urn:microsoft.com/office/officeart/2005/8/layout/cycle1"/>
    <dgm:cxn modelId="{06E67B09-FA78-4862-8704-D6C726C2EF70}" type="presOf" srcId="{BA6F0397-5620-4F59-B9DC-538F7E3022F2}" destId="{87013584-A9C9-4743-A1C3-B1E678F0D73B}" srcOrd="0" destOrd="0" presId="urn:microsoft.com/office/officeart/2005/8/layout/cycle1"/>
    <dgm:cxn modelId="{60B254E3-17E9-4A0E-80ED-509C8A2E4D4B}" type="presOf" srcId="{1676E6C2-6C15-4772-9DA1-A8D52399C0F0}" destId="{1489FC3F-DB97-4F81-A5FF-EFCA91211C3E}" srcOrd="0" destOrd="0" presId="urn:microsoft.com/office/officeart/2005/8/layout/cycle1"/>
    <dgm:cxn modelId="{D5EB2AAC-EF06-42E7-9D2D-46B615495587}" srcId="{D837AB4A-1230-4EC8-8225-1F289A051A8B}" destId="{FA4D1198-75B8-4A7E-AB9D-DD8EE684B524}" srcOrd="3" destOrd="0" parTransId="{19F679A0-B9F2-49A4-9424-EDFFF870AA59}" sibTransId="{A2FAF626-ACD7-4AB3-BE19-D0E62D91BBF4}"/>
    <dgm:cxn modelId="{08E542CE-0CD3-478C-950E-3B2CDFA33C71}" srcId="{D837AB4A-1230-4EC8-8225-1F289A051A8B}" destId="{41A36ACC-D995-46C0-AFE3-9CC5E451EAC4}" srcOrd="2" destOrd="0" parTransId="{D61CF76A-B56D-41F4-B01B-A3BE1108C76D}" sibTransId="{FE89B3AD-C20A-41FC-A1B6-704EF5846EF6}"/>
    <dgm:cxn modelId="{3290D318-2F5F-4AC9-BC9E-914F32027134}" type="presOf" srcId="{FF82E7C4-B7C7-401A-9625-477CF63ADF80}" destId="{17686727-A350-406B-894A-FD2F20F194ED}" srcOrd="0" destOrd="0" presId="urn:microsoft.com/office/officeart/2005/8/layout/cycle1"/>
    <dgm:cxn modelId="{F698F6FA-993B-40FC-B580-56980B573C79}" type="presOf" srcId="{41A36ACC-D995-46C0-AFE3-9CC5E451EAC4}" destId="{276F5730-F646-41F1-A11E-CE6A54D0D2CC}" srcOrd="0" destOrd="0" presId="urn:microsoft.com/office/officeart/2005/8/layout/cycle1"/>
    <dgm:cxn modelId="{2B29A387-0548-4CEE-91F2-6B4A7ECD8513}" type="presOf" srcId="{A2FAF626-ACD7-4AB3-BE19-D0E62D91BBF4}" destId="{478D2E3E-36B3-4EE5-8BF5-81456E148A5E}" srcOrd="0" destOrd="0" presId="urn:microsoft.com/office/officeart/2005/8/layout/cycle1"/>
    <dgm:cxn modelId="{BE55B03D-24FF-4079-B4B8-1823FF485DE1}" srcId="{D837AB4A-1230-4EC8-8225-1F289A051A8B}" destId="{1676E6C2-6C15-4772-9DA1-A8D52399C0F0}" srcOrd="4" destOrd="0" parTransId="{2ECAF624-5F8A-47B8-98A2-3FE43221D3CB}" sibTransId="{8418CC48-E243-4949-B2D2-8E4BA9CAC9AA}"/>
    <dgm:cxn modelId="{64833683-80FA-4C85-B15B-549F223A1FA8}" type="presOf" srcId="{DD6812DA-0D89-46F3-9DD8-63A1F3614731}" destId="{B970DFF8-A184-4C68-8CB4-A65EF396C49C}" srcOrd="0" destOrd="0" presId="urn:microsoft.com/office/officeart/2005/8/layout/cycle1"/>
    <dgm:cxn modelId="{56E8D235-4A51-4B5D-867F-9E9F505AA71A}" type="presOf" srcId="{FE89B3AD-C20A-41FC-A1B6-704EF5846EF6}" destId="{834E73BE-5739-4F07-8A91-2BD1AF79C4CB}" srcOrd="0" destOrd="0" presId="urn:microsoft.com/office/officeart/2005/8/layout/cycle1"/>
    <dgm:cxn modelId="{452DCFC4-767C-4B25-9185-BC83B9C8A8FE}" type="presOf" srcId="{D45774E6-B49C-4CC4-B332-8C1BE06A0F27}" destId="{5B50AF8D-8B9D-413A-943B-DEC5F02BE972}" srcOrd="0" destOrd="0" presId="urn:microsoft.com/office/officeart/2005/8/layout/cycle1"/>
    <dgm:cxn modelId="{A40CF33A-1B07-4894-B708-BCCD2BC36A2E}" srcId="{D837AB4A-1230-4EC8-8225-1F289A051A8B}" destId="{BA6F0397-5620-4F59-B9DC-538F7E3022F2}" srcOrd="0" destOrd="0" parTransId="{D1861A5C-BCC7-4F7C-BDFC-D4A02E3E3DC9}" sibTransId="{DD6812DA-0D89-46F3-9DD8-63A1F3614731}"/>
    <dgm:cxn modelId="{7E8C5F8F-0F37-450A-B27D-0F7446186755}" type="presParOf" srcId="{99C94F73-B348-4D92-A8AA-8A30A378783F}" destId="{CFE884A6-DE2D-4466-AB7E-157C167A5657}" srcOrd="0" destOrd="0" presId="urn:microsoft.com/office/officeart/2005/8/layout/cycle1"/>
    <dgm:cxn modelId="{8B904497-51C9-4AC1-B3C8-CE5210B7B8F2}" type="presParOf" srcId="{99C94F73-B348-4D92-A8AA-8A30A378783F}" destId="{87013584-A9C9-4743-A1C3-B1E678F0D73B}" srcOrd="1" destOrd="0" presId="urn:microsoft.com/office/officeart/2005/8/layout/cycle1"/>
    <dgm:cxn modelId="{D96220C0-EFEA-4E5A-A0F6-F87DBCDB7CD5}" type="presParOf" srcId="{99C94F73-B348-4D92-A8AA-8A30A378783F}" destId="{B970DFF8-A184-4C68-8CB4-A65EF396C49C}" srcOrd="2" destOrd="0" presId="urn:microsoft.com/office/officeart/2005/8/layout/cycle1"/>
    <dgm:cxn modelId="{E2153476-D079-4FC2-ACF2-7AC3B1A7401D}" type="presParOf" srcId="{99C94F73-B348-4D92-A8AA-8A30A378783F}" destId="{A96D4BBD-F5DC-4847-8C8E-68BFE77F5F82}" srcOrd="3" destOrd="0" presId="urn:microsoft.com/office/officeart/2005/8/layout/cycle1"/>
    <dgm:cxn modelId="{6983AED0-2F1C-4A9F-AC45-8B8A4A21F36B}" type="presParOf" srcId="{99C94F73-B348-4D92-A8AA-8A30A378783F}" destId="{5B50AF8D-8B9D-413A-943B-DEC5F02BE972}" srcOrd="4" destOrd="0" presId="urn:microsoft.com/office/officeart/2005/8/layout/cycle1"/>
    <dgm:cxn modelId="{91651FBE-F6B4-4EB2-B2EF-9C2C7753861E}" type="presParOf" srcId="{99C94F73-B348-4D92-A8AA-8A30A378783F}" destId="{17686727-A350-406B-894A-FD2F20F194ED}" srcOrd="5" destOrd="0" presId="urn:microsoft.com/office/officeart/2005/8/layout/cycle1"/>
    <dgm:cxn modelId="{F8ED541A-9DDE-4037-ABD4-033C1D68A468}" type="presParOf" srcId="{99C94F73-B348-4D92-A8AA-8A30A378783F}" destId="{80E188E9-A569-4C8C-A4C3-95EBC8BA24B6}" srcOrd="6" destOrd="0" presId="urn:microsoft.com/office/officeart/2005/8/layout/cycle1"/>
    <dgm:cxn modelId="{FB8C223C-BF9E-4890-91FF-BAC50217881A}" type="presParOf" srcId="{99C94F73-B348-4D92-A8AA-8A30A378783F}" destId="{276F5730-F646-41F1-A11E-CE6A54D0D2CC}" srcOrd="7" destOrd="0" presId="urn:microsoft.com/office/officeart/2005/8/layout/cycle1"/>
    <dgm:cxn modelId="{4E148E82-B20F-4734-9BE2-773FC4A0ABFF}" type="presParOf" srcId="{99C94F73-B348-4D92-A8AA-8A30A378783F}" destId="{834E73BE-5739-4F07-8A91-2BD1AF79C4CB}" srcOrd="8" destOrd="0" presId="urn:microsoft.com/office/officeart/2005/8/layout/cycle1"/>
    <dgm:cxn modelId="{1BA401FA-851A-452E-9031-8037EB85673C}" type="presParOf" srcId="{99C94F73-B348-4D92-A8AA-8A30A378783F}" destId="{034E4635-2066-45FA-BA65-E6A20B16FF8F}" srcOrd="9" destOrd="0" presId="urn:microsoft.com/office/officeart/2005/8/layout/cycle1"/>
    <dgm:cxn modelId="{85A95F81-1472-443E-87D8-833CAEE31BBF}" type="presParOf" srcId="{99C94F73-B348-4D92-A8AA-8A30A378783F}" destId="{31CB2852-C9C6-4A92-966D-183113C3C598}" srcOrd="10" destOrd="0" presId="urn:microsoft.com/office/officeart/2005/8/layout/cycle1"/>
    <dgm:cxn modelId="{EDD19F1B-4955-4B87-A2B6-44FF9BCD1220}" type="presParOf" srcId="{99C94F73-B348-4D92-A8AA-8A30A378783F}" destId="{478D2E3E-36B3-4EE5-8BF5-81456E148A5E}" srcOrd="11" destOrd="0" presId="urn:microsoft.com/office/officeart/2005/8/layout/cycle1"/>
    <dgm:cxn modelId="{C90806F3-630B-4951-AEEF-4DB8E26F8EE3}" type="presParOf" srcId="{99C94F73-B348-4D92-A8AA-8A30A378783F}" destId="{24D8C00E-6BA0-4E39-B5A7-40378C5C4414}" srcOrd="12" destOrd="0" presId="urn:microsoft.com/office/officeart/2005/8/layout/cycle1"/>
    <dgm:cxn modelId="{F7247E30-0209-48C6-9A60-EF3524DAE2A4}" type="presParOf" srcId="{99C94F73-B348-4D92-A8AA-8A30A378783F}" destId="{1489FC3F-DB97-4F81-A5FF-EFCA91211C3E}" srcOrd="13" destOrd="0" presId="urn:microsoft.com/office/officeart/2005/8/layout/cycle1"/>
    <dgm:cxn modelId="{812A6573-C05A-4E59-9512-3275A1EBE7AE}" type="presParOf" srcId="{99C94F73-B348-4D92-A8AA-8A30A378783F}" destId="{9017CA33-3049-4D79-90A9-3E196910123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4D3BC-C59F-4E2F-A58F-6444C63A4D10}" type="doc">
      <dgm:prSet loTypeId="urn:microsoft.com/office/officeart/2005/8/layout/vList3#1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C50A4145-C108-45A6-9E8D-74D71A9D1AAF}">
      <dgm:prSet custT="1"/>
      <dgm:spPr/>
      <dgm:t>
        <a:bodyPr/>
        <a:lstStyle/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  С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истема обучения 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12E9FB1D-8199-4A42-8AC1-966F494FA92E}" type="parTrans" cxnId="{54D738C2-6D3A-4A76-BE66-F580C009F5F0}">
      <dgm:prSet/>
      <dgm:spPr/>
      <dgm:t>
        <a:bodyPr/>
        <a:lstStyle/>
        <a:p>
          <a:endParaRPr lang="ru-RU"/>
        </a:p>
      </dgm:t>
    </dgm:pt>
    <dgm:pt modelId="{2D44A28E-E8AC-49A0-8997-7E6375CE78EE}" type="sibTrans" cxnId="{54D738C2-6D3A-4A76-BE66-F580C009F5F0}">
      <dgm:prSet/>
      <dgm:spPr/>
      <dgm:t>
        <a:bodyPr/>
        <a:lstStyle/>
        <a:p>
          <a:endParaRPr lang="ru-RU"/>
        </a:p>
      </dgm:t>
    </dgm:pt>
    <dgm:pt modelId="{1B3B7BD9-A283-4CAF-A187-D618651A4D01}" type="pres">
      <dgm:prSet presAssocID="{DCE4D3BC-C59F-4E2F-A58F-6444C63A4D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248F9E-CAA5-4594-88C9-365320D27F93}" type="pres">
      <dgm:prSet presAssocID="{C50A4145-C108-45A6-9E8D-74D71A9D1AAF}" presName="composite" presStyleCnt="0"/>
      <dgm:spPr/>
      <dgm:t>
        <a:bodyPr/>
        <a:lstStyle/>
        <a:p>
          <a:endParaRPr lang="ru-RU"/>
        </a:p>
      </dgm:t>
    </dgm:pt>
    <dgm:pt modelId="{DED04A30-021E-4724-AA6D-48AF62F6C769}" type="pres">
      <dgm:prSet presAssocID="{C50A4145-C108-45A6-9E8D-74D71A9D1AAF}" presName="imgShp" presStyleLbl="fgImgPlace1" presStyleIdx="0" presStyleCnt="1" custScaleX="1261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E4F96FC2-7FF6-44F4-AF64-7F3D0C1B0061}" type="pres">
      <dgm:prSet presAssocID="{C50A4145-C108-45A6-9E8D-74D71A9D1AA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95999-9558-4B0B-81C7-1117A56BA2B1}" type="presOf" srcId="{DCE4D3BC-C59F-4E2F-A58F-6444C63A4D10}" destId="{1B3B7BD9-A283-4CAF-A187-D618651A4D01}" srcOrd="0" destOrd="0" presId="urn:microsoft.com/office/officeart/2005/8/layout/vList3#1"/>
    <dgm:cxn modelId="{54D738C2-6D3A-4A76-BE66-F580C009F5F0}" srcId="{DCE4D3BC-C59F-4E2F-A58F-6444C63A4D10}" destId="{C50A4145-C108-45A6-9E8D-74D71A9D1AAF}" srcOrd="0" destOrd="0" parTransId="{12E9FB1D-8199-4A42-8AC1-966F494FA92E}" sibTransId="{2D44A28E-E8AC-49A0-8997-7E6375CE78EE}"/>
    <dgm:cxn modelId="{652781CE-C06F-4749-9405-C6A8BE7E3D60}" type="presOf" srcId="{C50A4145-C108-45A6-9E8D-74D71A9D1AAF}" destId="{E4F96FC2-7FF6-44F4-AF64-7F3D0C1B0061}" srcOrd="0" destOrd="0" presId="urn:microsoft.com/office/officeart/2005/8/layout/vList3#1"/>
    <dgm:cxn modelId="{F4F42958-1F94-4123-B048-9028F5C6C73D}" type="presParOf" srcId="{1B3B7BD9-A283-4CAF-A187-D618651A4D01}" destId="{A3248F9E-CAA5-4594-88C9-365320D27F93}" srcOrd="0" destOrd="0" presId="urn:microsoft.com/office/officeart/2005/8/layout/vList3#1"/>
    <dgm:cxn modelId="{9796920A-7133-43AA-9742-8B54EA58EF2C}" type="presParOf" srcId="{A3248F9E-CAA5-4594-88C9-365320D27F93}" destId="{DED04A30-021E-4724-AA6D-48AF62F6C769}" srcOrd="0" destOrd="0" presId="urn:microsoft.com/office/officeart/2005/8/layout/vList3#1"/>
    <dgm:cxn modelId="{B71CD9CD-B85E-45AD-94A1-DB73BE24E313}" type="presParOf" srcId="{A3248F9E-CAA5-4594-88C9-365320D27F93}" destId="{E4F96FC2-7FF6-44F4-AF64-7F3D0C1B00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971FE-AA75-4A2C-9528-A00E44E45C4A}" type="doc">
      <dgm:prSet loTypeId="urn:microsoft.com/office/officeart/2011/layout/RadialPictureList" loCatId="picture" qsTypeId="urn:microsoft.com/office/officeart/2005/8/quickstyle/3d1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66CCDCA3-DE60-4D7E-9A5B-24DE8F971687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Ученик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DFD4FE-87E2-4A22-A0F0-E29B54491803}" type="parTrans" cxnId="{2AE7A5C3-1528-453D-85D1-A73E938F89BC}">
      <dgm:prSet/>
      <dgm:spPr/>
      <dgm:t>
        <a:bodyPr/>
        <a:lstStyle/>
        <a:p>
          <a:endParaRPr lang="ru-RU"/>
        </a:p>
      </dgm:t>
    </dgm:pt>
    <dgm:pt modelId="{A8DD9170-E4FB-496C-8A80-8E04EF000449}" type="sibTrans" cxnId="{2AE7A5C3-1528-453D-85D1-A73E938F89BC}">
      <dgm:prSet/>
      <dgm:spPr/>
      <dgm:t>
        <a:bodyPr/>
        <a:lstStyle/>
        <a:p>
          <a:endParaRPr lang="ru-RU"/>
        </a:p>
      </dgm:t>
    </dgm:pt>
    <dgm:pt modelId="{9BBE8991-6A76-40BE-B63C-D64C40340442}" type="pres">
      <dgm:prSet presAssocID="{F0B971FE-AA75-4A2C-9528-A00E44E45C4A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03CBA69-1A28-42BB-8A2B-1CA99397F085}" type="pres">
      <dgm:prSet presAssocID="{66CCDCA3-DE60-4D7E-9A5B-24DE8F971687}" presName="Parent" presStyleLbl="node1" presStyleIdx="0" presStyleCnt="1" custLinFactNeighborX="-1969" custLinFactNeighborY="-6250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7A5C3-1528-453D-85D1-A73E938F89BC}" srcId="{F0B971FE-AA75-4A2C-9528-A00E44E45C4A}" destId="{66CCDCA3-DE60-4D7E-9A5B-24DE8F971687}" srcOrd="0" destOrd="0" parTransId="{56DFD4FE-87E2-4A22-A0F0-E29B54491803}" sibTransId="{A8DD9170-E4FB-496C-8A80-8E04EF000449}"/>
    <dgm:cxn modelId="{B0C0E96B-8DD9-4CE8-95CB-A7761F1D7EA1}" type="presOf" srcId="{F0B971FE-AA75-4A2C-9528-A00E44E45C4A}" destId="{9BBE8991-6A76-40BE-B63C-D64C40340442}" srcOrd="0" destOrd="0" presId="urn:microsoft.com/office/officeart/2011/layout/RadialPictureList"/>
    <dgm:cxn modelId="{BD20F1C2-C5F1-4CD5-9EA0-9D1C3DB6DD32}" type="presOf" srcId="{66CCDCA3-DE60-4D7E-9A5B-24DE8F971687}" destId="{803CBA69-1A28-42BB-8A2B-1CA99397F085}" srcOrd="0" destOrd="0" presId="urn:microsoft.com/office/officeart/2011/layout/RadialPictureList"/>
    <dgm:cxn modelId="{1E2BBADE-BA95-4E37-9FC6-AFE25A242026}" type="presParOf" srcId="{9BBE8991-6A76-40BE-B63C-D64C40340442}" destId="{803CBA69-1A28-42BB-8A2B-1CA99397F085}" srcOrd="0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5F85F-F5FD-4A3B-A29E-B320DCF2243F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AA42D7-97B4-46AE-881B-B0FEE7A6E7B1}">
      <dgm:prSet custT="1"/>
      <dgm:spPr/>
      <dgm:t>
        <a:bodyPr/>
        <a:lstStyle/>
        <a:p>
          <a:pPr rtl="0"/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Активность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49D91EA8-7B20-48F4-B1C5-428E143BD8A0}" type="parTrans" cxnId="{3CEF51F5-3F99-4223-8708-F4C34F90F92A}">
      <dgm:prSet/>
      <dgm:spPr/>
      <dgm:t>
        <a:bodyPr/>
        <a:lstStyle/>
        <a:p>
          <a:endParaRPr lang="ru-RU"/>
        </a:p>
      </dgm:t>
    </dgm:pt>
    <dgm:pt modelId="{FE129B36-7300-4C3F-938A-7BC1F8C7AE7C}" type="sibTrans" cxnId="{3CEF51F5-3F99-4223-8708-F4C34F90F92A}">
      <dgm:prSet/>
      <dgm:spPr/>
      <dgm:t>
        <a:bodyPr/>
        <a:lstStyle/>
        <a:p>
          <a:endParaRPr lang="ru-RU"/>
        </a:p>
      </dgm:t>
    </dgm:pt>
    <dgm:pt modelId="{D2F8ED13-DED4-42C8-998A-990CC084CBD9}">
      <dgm:prSet custT="1"/>
      <dgm:spPr/>
      <dgm:t>
        <a:bodyPr/>
        <a:lstStyle/>
        <a:p>
          <a:pPr rtl="0"/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Успех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1D407BB1-4EA0-4093-A88B-B022F50ED5B8}" type="parTrans" cxnId="{08979908-6C57-4E93-A171-B161D1AF7942}">
      <dgm:prSet/>
      <dgm:spPr/>
      <dgm:t>
        <a:bodyPr/>
        <a:lstStyle/>
        <a:p>
          <a:endParaRPr lang="ru-RU"/>
        </a:p>
      </dgm:t>
    </dgm:pt>
    <dgm:pt modelId="{DA2D555D-0BDE-4D74-AB7B-F8572993400E}" type="sibTrans" cxnId="{08979908-6C57-4E93-A171-B161D1AF7942}">
      <dgm:prSet/>
      <dgm:spPr/>
      <dgm:t>
        <a:bodyPr/>
        <a:lstStyle/>
        <a:p>
          <a:endParaRPr lang="ru-RU"/>
        </a:p>
      </dgm:t>
    </dgm:pt>
    <dgm:pt modelId="{04B67C12-9D92-4FB6-87B4-8B431AF7F997}">
      <dgm:prSet custT="1"/>
      <dgm:spPr/>
      <dgm:t>
        <a:bodyPr/>
        <a:lstStyle/>
        <a:p>
          <a:pPr rtl="0"/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Реализация себя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F3AE8EDD-C643-4578-B121-9D4DB1AF3F60}" type="parTrans" cxnId="{CB3E3259-F0B5-4D91-AA24-A4FC1B65A20E}">
      <dgm:prSet/>
      <dgm:spPr/>
      <dgm:t>
        <a:bodyPr/>
        <a:lstStyle/>
        <a:p>
          <a:endParaRPr lang="ru-RU"/>
        </a:p>
      </dgm:t>
    </dgm:pt>
    <dgm:pt modelId="{CB933CFA-C1C3-43EE-8C18-64640AAFC1CE}" type="sibTrans" cxnId="{CB3E3259-F0B5-4D91-AA24-A4FC1B65A20E}">
      <dgm:prSet/>
      <dgm:spPr/>
      <dgm:t>
        <a:bodyPr/>
        <a:lstStyle/>
        <a:p>
          <a:endParaRPr lang="ru-RU"/>
        </a:p>
      </dgm:t>
    </dgm:pt>
    <dgm:pt modelId="{040EECD0-19F8-4181-90C6-F13492C5C76D}">
      <dgm:prSet custT="1"/>
      <dgm:spPr/>
      <dgm:t>
        <a:bodyPr/>
        <a:lstStyle/>
        <a:p>
          <a:pPr rtl="0"/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ЗУН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C108960F-EF59-4EF5-A949-4996A49D5E79}" type="parTrans" cxnId="{B748FC97-7249-4457-AEE9-1DEA36033D8C}">
      <dgm:prSet/>
      <dgm:spPr/>
      <dgm:t>
        <a:bodyPr/>
        <a:lstStyle/>
        <a:p>
          <a:endParaRPr lang="ru-RU"/>
        </a:p>
      </dgm:t>
    </dgm:pt>
    <dgm:pt modelId="{74F89A18-8B54-42DE-BC4B-81690C0F0B03}" type="sibTrans" cxnId="{B748FC97-7249-4457-AEE9-1DEA36033D8C}">
      <dgm:prSet/>
      <dgm:spPr/>
      <dgm:t>
        <a:bodyPr/>
        <a:lstStyle/>
        <a:p>
          <a:endParaRPr lang="ru-RU"/>
        </a:p>
      </dgm:t>
    </dgm:pt>
    <dgm:pt modelId="{F8E2370A-39B6-449C-BAC9-2379F39B75A8}" type="pres">
      <dgm:prSet presAssocID="{ECC5F85F-F5FD-4A3B-A29E-B320DCF2243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2781F-273D-4DF7-9358-ADE974165261}" type="pres">
      <dgm:prSet presAssocID="{ECC5F85F-F5FD-4A3B-A29E-B320DCF2243F}" presName="arrow" presStyleLbl="bgShp" presStyleIdx="0" presStyleCnt="1" custLinFactNeighborX="1028" custLinFactNeighborY="-1294"/>
      <dgm:spPr/>
      <dgm:t>
        <a:bodyPr/>
        <a:lstStyle/>
        <a:p>
          <a:endParaRPr lang="ru-RU"/>
        </a:p>
      </dgm:t>
    </dgm:pt>
    <dgm:pt modelId="{7C178565-1926-4D88-8131-3ACAC5FD00E7}" type="pres">
      <dgm:prSet presAssocID="{ECC5F85F-F5FD-4A3B-A29E-B320DCF2243F}" presName="arrowDiagram4" presStyleCnt="0"/>
      <dgm:spPr/>
      <dgm:t>
        <a:bodyPr/>
        <a:lstStyle/>
        <a:p>
          <a:endParaRPr lang="ru-RU"/>
        </a:p>
      </dgm:t>
    </dgm:pt>
    <dgm:pt modelId="{FF27DA9F-B9EC-4805-830E-BF16ABF831E7}" type="pres">
      <dgm:prSet presAssocID="{AAAA42D7-97B4-46AE-881B-B0FEE7A6E7B1}" presName="bullet4a" presStyleLbl="node1" presStyleIdx="0" presStyleCnt="4"/>
      <dgm:spPr/>
      <dgm:t>
        <a:bodyPr/>
        <a:lstStyle/>
        <a:p>
          <a:endParaRPr lang="ru-RU"/>
        </a:p>
      </dgm:t>
    </dgm:pt>
    <dgm:pt modelId="{D8C213F6-E837-42F0-AAE7-C500BD8138B6}" type="pres">
      <dgm:prSet presAssocID="{AAAA42D7-97B4-46AE-881B-B0FEE7A6E7B1}" presName="textBox4a" presStyleLbl="revTx" presStyleIdx="0" presStyleCnt="4" custScaleX="262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F92BA-A352-4FC4-9380-9016AE7E66E6}" type="pres">
      <dgm:prSet presAssocID="{D2F8ED13-DED4-42C8-998A-990CC084CBD9}" presName="bullet4b" presStyleLbl="node1" presStyleIdx="1" presStyleCnt="4" custLinFactNeighborX="18928" custLinFactNeighborY="-42440"/>
      <dgm:spPr/>
      <dgm:t>
        <a:bodyPr/>
        <a:lstStyle/>
        <a:p>
          <a:endParaRPr lang="ru-RU"/>
        </a:p>
      </dgm:t>
    </dgm:pt>
    <dgm:pt modelId="{70C3AEA9-3CA7-438B-902F-7CABD1E5FF62}" type="pres">
      <dgm:prSet presAssocID="{D2F8ED13-DED4-42C8-998A-990CC084CBD9}" presName="textBox4b" presStyleLbl="revTx" presStyleIdx="1" presStyleCnt="4" custLinFactNeighborX="-15538" custLinFactNeighborY="8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DA138-57A1-4CC5-B287-3D894309E1D6}" type="pres">
      <dgm:prSet presAssocID="{04B67C12-9D92-4FB6-87B4-8B431AF7F997}" presName="bullet4c" presStyleLbl="node1" presStyleIdx="2" presStyleCnt="4" custLinFactNeighborX="23005" custLinFactNeighborY="-20493"/>
      <dgm:spPr/>
      <dgm:t>
        <a:bodyPr/>
        <a:lstStyle/>
        <a:p>
          <a:endParaRPr lang="ru-RU"/>
        </a:p>
      </dgm:t>
    </dgm:pt>
    <dgm:pt modelId="{53ED9977-8C03-4404-846E-E638DF428927}" type="pres">
      <dgm:prSet presAssocID="{04B67C12-9D92-4FB6-87B4-8B431AF7F997}" presName="textBox4c" presStyleLbl="revTx" presStyleIdx="2" presStyleCnt="4" custScaleX="252536" custLinFactNeighborX="5456" custLinFactNeighborY="11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C7C0E-CCEA-4434-BC81-01861EF3AA90}" type="pres">
      <dgm:prSet presAssocID="{040EECD0-19F8-4181-90C6-F13492C5C76D}" presName="bullet4d" presStyleLbl="node1" presStyleIdx="3" presStyleCnt="4" custLinFactX="11439" custLinFactNeighborX="100000" custLinFactNeighborY="-57741"/>
      <dgm:spPr/>
      <dgm:t>
        <a:bodyPr/>
        <a:lstStyle/>
        <a:p>
          <a:endParaRPr lang="ru-RU"/>
        </a:p>
      </dgm:t>
    </dgm:pt>
    <dgm:pt modelId="{B90AA995-A9BC-495B-8851-7595C1F3B7C4}" type="pres">
      <dgm:prSet presAssocID="{040EECD0-19F8-4181-90C6-F13492C5C76D}" presName="textBox4d" presStyleLbl="revTx" presStyleIdx="3" presStyleCnt="4" custScaleX="118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2BF0F-AA6F-41A8-8F5A-D94FE399602C}" type="presOf" srcId="{04B67C12-9D92-4FB6-87B4-8B431AF7F997}" destId="{53ED9977-8C03-4404-846E-E638DF428927}" srcOrd="0" destOrd="0" presId="urn:microsoft.com/office/officeart/2005/8/layout/arrow2"/>
    <dgm:cxn modelId="{3CEF51F5-3F99-4223-8708-F4C34F90F92A}" srcId="{ECC5F85F-F5FD-4A3B-A29E-B320DCF2243F}" destId="{AAAA42D7-97B4-46AE-881B-B0FEE7A6E7B1}" srcOrd="0" destOrd="0" parTransId="{49D91EA8-7B20-48F4-B1C5-428E143BD8A0}" sibTransId="{FE129B36-7300-4C3F-938A-7BC1F8C7AE7C}"/>
    <dgm:cxn modelId="{A633135A-C6FB-4838-A3F4-6270E3BFCFF3}" type="presOf" srcId="{040EECD0-19F8-4181-90C6-F13492C5C76D}" destId="{B90AA995-A9BC-495B-8851-7595C1F3B7C4}" srcOrd="0" destOrd="0" presId="urn:microsoft.com/office/officeart/2005/8/layout/arrow2"/>
    <dgm:cxn modelId="{BB7E505D-5A64-48FA-918F-E8FCC08E0C4D}" type="presOf" srcId="{ECC5F85F-F5FD-4A3B-A29E-B320DCF2243F}" destId="{F8E2370A-39B6-449C-BAC9-2379F39B75A8}" srcOrd="0" destOrd="0" presId="urn:microsoft.com/office/officeart/2005/8/layout/arrow2"/>
    <dgm:cxn modelId="{E6DBFB2D-7198-4E5D-9BEA-50C87AAB3F91}" type="presOf" srcId="{AAAA42D7-97B4-46AE-881B-B0FEE7A6E7B1}" destId="{D8C213F6-E837-42F0-AAE7-C500BD8138B6}" srcOrd="0" destOrd="0" presId="urn:microsoft.com/office/officeart/2005/8/layout/arrow2"/>
    <dgm:cxn modelId="{B748FC97-7249-4457-AEE9-1DEA36033D8C}" srcId="{ECC5F85F-F5FD-4A3B-A29E-B320DCF2243F}" destId="{040EECD0-19F8-4181-90C6-F13492C5C76D}" srcOrd="3" destOrd="0" parTransId="{C108960F-EF59-4EF5-A949-4996A49D5E79}" sibTransId="{74F89A18-8B54-42DE-BC4B-81690C0F0B03}"/>
    <dgm:cxn modelId="{08979908-6C57-4E93-A171-B161D1AF7942}" srcId="{ECC5F85F-F5FD-4A3B-A29E-B320DCF2243F}" destId="{D2F8ED13-DED4-42C8-998A-990CC084CBD9}" srcOrd="1" destOrd="0" parTransId="{1D407BB1-4EA0-4093-A88B-B022F50ED5B8}" sibTransId="{DA2D555D-0BDE-4D74-AB7B-F8572993400E}"/>
    <dgm:cxn modelId="{2622CFB7-F4D0-4F43-91C4-E58E15A06672}" type="presOf" srcId="{D2F8ED13-DED4-42C8-998A-990CC084CBD9}" destId="{70C3AEA9-3CA7-438B-902F-7CABD1E5FF62}" srcOrd="0" destOrd="0" presId="urn:microsoft.com/office/officeart/2005/8/layout/arrow2"/>
    <dgm:cxn modelId="{CB3E3259-F0B5-4D91-AA24-A4FC1B65A20E}" srcId="{ECC5F85F-F5FD-4A3B-A29E-B320DCF2243F}" destId="{04B67C12-9D92-4FB6-87B4-8B431AF7F997}" srcOrd="2" destOrd="0" parTransId="{F3AE8EDD-C643-4578-B121-9D4DB1AF3F60}" sibTransId="{CB933CFA-C1C3-43EE-8C18-64640AAFC1CE}"/>
    <dgm:cxn modelId="{FF7209E4-1A78-4942-8931-966B83EC09A3}" type="presParOf" srcId="{F8E2370A-39B6-449C-BAC9-2379F39B75A8}" destId="{0762781F-273D-4DF7-9358-ADE974165261}" srcOrd="0" destOrd="0" presId="urn:microsoft.com/office/officeart/2005/8/layout/arrow2"/>
    <dgm:cxn modelId="{C0179815-1BA5-400E-BC4B-6237594A9AB8}" type="presParOf" srcId="{F8E2370A-39B6-449C-BAC9-2379F39B75A8}" destId="{7C178565-1926-4D88-8131-3ACAC5FD00E7}" srcOrd="1" destOrd="0" presId="urn:microsoft.com/office/officeart/2005/8/layout/arrow2"/>
    <dgm:cxn modelId="{7AA52A86-D37B-479A-8E04-1D06BAF15639}" type="presParOf" srcId="{7C178565-1926-4D88-8131-3ACAC5FD00E7}" destId="{FF27DA9F-B9EC-4805-830E-BF16ABF831E7}" srcOrd="0" destOrd="0" presId="urn:microsoft.com/office/officeart/2005/8/layout/arrow2"/>
    <dgm:cxn modelId="{B55AADB0-546B-4789-A14C-31D133E12A69}" type="presParOf" srcId="{7C178565-1926-4D88-8131-3ACAC5FD00E7}" destId="{D8C213F6-E837-42F0-AAE7-C500BD8138B6}" srcOrd="1" destOrd="0" presId="urn:microsoft.com/office/officeart/2005/8/layout/arrow2"/>
    <dgm:cxn modelId="{723685D1-0C4F-4FEF-9073-39A01C9214F6}" type="presParOf" srcId="{7C178565-1926-4D88-8131-3ACAC5FD00E7}" destId="{FC7F92BA-A352-4FC4-9380-9016AE7E66E6}" srcOrd="2" destOrd="0" presId="urn:microsoft.com/office/officeart/2005/8/layout/arrow2"/>
    <dgm:cxn modelId="{8810A5FC-2DC2-4F79-BEAF-0999A6CC9FB2}" type="presParOf" srcId="{7C178565-1926-4D88-8131-3ACAC5FD00E7}" destId="{70C3AEA9-3CA7-438B-902F-7CABD1E5FF62}" srcOrd="3" destOrd="0" presId="urn:microsoft.com/office/officeart/2005/8/layout/arrow2"/>
    <dgm:cxn modelId="{7406BD23-D809-42F1-8350-C277EB8FCED6}" type="presParOf" srcId="{7C178565-1926-4D88-8131-3ACAC5FD00E7}" destId="{6C5DA138-57A1-4CC5-B287-3D894309E1D6}" srcOrd="4" destOrd="0" presId="urn:microsoft.com/office/officeart/2005/8/layout/arrow2"/>
    <dgm:cxn modelId="{BDE0ACFF-891B-4BCD-8950-2892EE658B43}" type="presParOf" srcId="{7C178565-1926-4D88-8131-3ACAC5FD00E7}" destId="{53ED9977-8C03-4404-846E-E638DF428927}" srcOrd="5" destOrd="0" presId="urn:microsoft.com/office/officeart/2005/8/layout/arrow2"/>
    <dgm:cxn modelId="{B6454CF6-B734-44D4-927E-C2172436692C}" type="presParOf" srcId="{7C178565-1926-4D88-8131-3ACAC5FD00E7}" destId="{BCBC7C0E-CCEA-4434-BC81-01861EF3AA90}" srcOrd="6" destOrd="0" presId="urn:microsoft.com/office/officeart/2005/8/layout/arrow2"/>
    <dgm:cxn modelId="{A3E34806-71E7-46BC-AA8F-886A64B9B573}" type="presParOf" srcId="{7C178565-1926-4D88-8131-3ACAC5FD00E7}" destId="{B90AA995-A9BC-495B-8851-7595C1F3B7C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C26169-CF4B-4DE1-81DB-8BE80B63B04D}" type="doc">
      <dgm:prSet loTypeId="urn:microsoft.com/office/officeart/2005/8/layout/StepDown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7207F5-2823-421F-BDF3-0AF2ABCE5B16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С помощью ТОГИС  возможно научить учащихся: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F5CFB18C-9E77-4B46-8DB9-35C90A6E097F}" type="parTrans" cxnId="{0CAB1AA0-A79A-4A2F-9E47-2A2B32C0527D}">
      <dgm:prSet/>
      <dgm:spPr/>
      <dgm:t>
        <a:bodyPr/>
        <a:lstStyle/>
        <a:p>
          <a:endParaRPr lang="ru-RU"/>
        </a:p>
      </dgm:t>
    </dgm:pt>
    <dgm:pt modelId="{D10FF14F-169A-4EA8-A269-8831F13E086E}" type="sibTrans" cxnId="{0CAB1AA0-A79A-4A2F-9E47-2A2B32C0527D}">
      <dgm:prSet/>
      <dgm:spPr/>
      <dgm:t>
        <a:bodyPr/>
        <a:lstStyle/>
        <a:p>
          <a:endParaRPr lang="ru-RU"/>
        </a:p>
      </dgm:t>
    </dgm:pt>
    <dgm:pt modelId="{7A470209-E14C-44D3-BF5A-26647E23EDC2}">
      <dgm:prSet custT="1"/>
      <dgm:spPr/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выявлять и формулировать проблемы;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2F7E6847-4F90-4A75-9FE9-4815AF199F02}" type="parTrans" cxnId="{4244145E-2C24-4467-B1B9-1F209AED17AE}">
      <dgm:prSet/>
      <dgm:spPr/>
      <dgm:t>
        <a:bodyPr/>
        <a:lstStyle/>
        <a:p>
          <a:endParaRPr lang="ru-RU"/>
        </a:p>
      </dgm:t>
    </dgm:pt>
    <dgm:pt modelId="{2200ECF4-AE7B-4E83-B108-345D03F9F5A0}" type="sibTrans" cxnId="{4244145E-2C24-4467-B1B9-1F209AED17AE}">
      <dgm:prSet/>
      <dgm:spPr/>
      <dgm:t>
        <a:bodyPr/>
        <a:lstStyle/>
        <a:p>
          <a:endParaRPr lang="ru-RU"/>
        </a:p>
      </dgm:t>
    </dgm:pt>
    <dgm:pt modelId="{9694B29B-7FEC-4217-B0F5-7A2784929973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проводить их анализ;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269E69B2-DA03-4868-88CF-F663F517E9ED}" type="parTrans" cxnId="{8CA68189-A76F-4BBC-9878-D341A7A01D53}">
      <dgm:prSet/>
      <dgm:spPr/>
      <dgm:t>
        <a:bodyPr/>
        <a:lstStyle/>
        <a:p>
          <a:endParaRPr lang="ru-RU"/>
        </a:p>
      </dgm:t>
    </dgm:pt>
    <dgm:pt modelId="{3967EFAF-DD0C-422A-BE42-D2D001250D83}" type="sibTrans" cxnId="{8CA68189-A76F-4BBC-9878-D341A7A01D53}">
      <dgm:prSet/>
      <dgm:spPr/>
      <dgm:t>
        <a:bodyPr/>
        <a:lstStyle/>
        <a:p>
          <a:endParaRPr lang="ru-RU"/>
        </a:p>
      </dgm:t>
    </dgm:pt>
    <dgm:pt modelId="{D58921B6-613D-4961-8781-A168548D19AA}">
      <dgm:prSet custT="1"/>
      <dgm:spPr/>
      <dgm:t>
        <a:bodyPr/>
        <a:lstStyle/>
        <a:p>
          <a:pPr rtl="0"/>
          <a:r>
            <a:rPr lang="ru-RU" sz="18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находить пути их решения;</a:t>
          </a:r>
          <a:endParaRPr lang="ru-RU" sz="1800" b="1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2FBD0A79-2C16-406A-979A-8EE472D2506D}" type="parTrans" cxnId="{252A7721-88ED-4381-959A-08B174F6380F}">
      <dgm:prSet/>
      <dgm:spPr/>
      <dgm:t>
        <a:bodyPr/>
        <a:lstStyle/>
        <a:p>
          <a:endParaRPr lang="ru-RU"/>
        </a:p>
      </dgm:t>
    </dgm:pt>
    <dgm:pt modelId="{F239F3B4-2873-4E9C-9ACD-2E9A69E9FCEA}" type="sibTrans" cxnId="{252A7721-88ED-4381-959A-08B174F6380F}">
      <dgm:prSet/>
      <dgm:spPr/>
      <dgm:t>
        <a:bodyPr/>
        <a:lstStyle/>
        <a:p>
          <a:endParaRPr lang="ru-RU"/>
        </a:p>
      </dgm:t>
    </dgm:pt>
    <dgm:pt modelId="{D885A9D4-14C5-4B8B-BF61-85697F88A5BD}">
      <dgm:prSet custT="1"/>
      <dgm:spPr/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находить необходимый источник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gm:t>
    </dgm:pt>
    <dgm:pt modelId="{3C5A7293-5FF8-4B0B-B2C6-FEEF80C7C7F7}" type="parTrans" cxnId="{14C5D980-9099-43CA-A969-300A2B957632}">
      <dgm:prSet/>
      <dgm:spPr/>
      <dgm:t>
        <a:bodyPr/>
        <a:lstStyle/>
        <a:p>
          <a:endParaRPr lang="ru-RU"/>
        </a:p>
      </dgm:t>
    </dgm:pt>
    <dgm:pt modelId="{F8EA2C9E-6AC5-420D-8522-0559F9E7D01F}" type="sibTrans" cxnId="{14C5D980-9099-43CA-A969-300A2B957632}">
      <dgm:prSet/>
      <dgm:spPr/>
      <dgm:t>
        <a:bodyPr/>
        <a:lstStyle/>
        <a:p>
          <a:endParaRPr lang="ru-RU"/>
        </a:p>
      </dgm:t>
    </dgm:pt>
    <dgm:pt modelId="{9865F120-B0F9-410A-BC81-017EDDBD0D9F}" type="pres">
      <dgm:prSet presAssocID="{C6C26169-CF4B-4DE1-81DB-8BE80B63B0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5DFC27-31A4-477B-8F38-57C8D147065B}" type="pres">
      <dgm:prSet presAssocID="{E97207F5-2823-421F-BDF3-0AF2ABCE5B16}" presName="composite" presStyleCnt="0"/>
      <dgm:spPr/>
    </dgm:pt>
    <dgm:pt modelId="{FFB72F64-C5F6-48A1-9F6D-68F832D5F45B}" type="pres">
      <dgm:prSet presAssocID="{E97207F5-2823-421F-BDF3-0AF2ABCE5B16}" presName="bentUpArrow1" presStyleLbl="alignImgPlace1" presStyleIdx="0" presStyleCnt="4"/>
      <dgm:spPr/>
    </dgm:pt>
    <dgm:pt modelId="{4826053C-436C-488F-B552-778F8002F349}" type="pres">
      <dgm:prSet presAssocID="{E97207F5-2823-421F-BDF3-0AF2ABCE5B16}" presName="ParentText" presStyleLbl="node1" presStyleIdx="0" presStyleCnt="5" custScaleX="2269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9FCC6-0254-4562-B28B-CB6B7A6E380E}" type="pres">
      <dgm:prSet presAssocID="{E97207F5-2823-421F-BDF3-0AF2ABCE5B16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C5521C6-6C0C-4824-BAA8-BB73D351847D}" type="pres">
      <dgm:prSet presAssocID="{D10FF14F-169A-4EA8-A269-8831F13E086E}" presName="sibTrans" presStyleCnt="0"/>
      <dgm:spPr/>
    </dgm:pt>
    <dgm:pt modelId="{D38C36A5-C81E-45D5-9BBE-1143512F82D2}" type="pres">
      <dgm:prSet presAssocID="{7A470209-E14C-44D3-BF5A-26647E23EDC2}" presName="composite" presStyleCnt="0"/>
      <dgm:spPr/>
    </dgm:pt>
    <dgm:pt modelId="{ABF08FDA-B0C2-4928-9F51-383A2BFECB77}" type="pres">
      <dgm:prSet presAssocID="{7A470209-E14C-44D3-BF5A-26647E23EDC2}" presName="bentUpArrow1" presStyleLbl="alignImgPlace1" presStyleIdx="1" presStyleCnt="4" custLinFactNeighborX="9201" custLinFactNeighborY="14085"/>
      <dgm:spPr/>
    </dgm:pt>
    <dgm:pt modelId="{F925176F-B4E5-4E7F-93F0-05EAE25E4017}" type="pres">
      <dgm:prSet presAssocID="{7A470209-E14C-44D3-BF5A-26647E23EDC2}" presName="ParentText" presStyleLbl="node1" presStyleIdx="1" presStyleCnt="5" custScaleX="153587" custLinFactNeighborX="33334" custLinFactNeighborY="-11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2D6A-4456-449F-8FF3-EB14EDE6EFB0}" type="pres">
      <dgm:prSet presAssocID="{7A470209-E14C-44D3-BF5A-26647E23EDC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B733C0F-AA9B-461B-9423-C2883AFC4565}" type="pres">
      <dgm:prSet presAssocID="{2200ECF4-AE7B-4E83-B108-345D03F9F5A0}" presName="sibTrans" presStyleCnt="0"/>
      <dgm:spPr/>
    </dgm:pt>
    <dgm:pt modelId="{EDE6E126-2EB3-4946-946F-7BDC7830AC3A}" type="pres">
      <dgm:prSet presAssocID="{9694B29B-7FEC-4217-B0F5-7A2784929973}" presName="composite" presStyleCnt="0"/>
      <dgm:spPr/>
    </dgm:pt>
    <dgm:pt modelId="{452D21CA-2235-4890-8B2C-C681DF10C0FC}" type="pres">
      <dgm:prSet presAssocID="{9694B29B-7FEC-4217-B0F5-7A2784929973}" presName="bentUpArrow1" presStyleLbl="alignImgPlace1" presStyleIdx="2" presStyleCnt="4" custLinFactNeighborX="18629" custLinFactNeighborY="14970"/>
      <dgm:spPr/>
    </dgm:pt>
    <dgm:pt modelId="{E2D4EE43-862F-4BBA-B6B7-FF2333384888}" type="pres">
      <dgm:prSet presAssocID="{9694B29B-7FEC-4217-B0F5-7A2784929973}" presName="ParentText" presStyleLbl="node1" presStyleIdx="2" presStyleCnt="5" custScaleX="125455" custLinFactNeighborX="5120" custLinFactNeighborY="-4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F40D5-1254-4A7D-A41F-A6EA1CD960B1}" type="pres">
      <dgm:prSet presAssocID="{9694B29B-7FEC-4217-B0F5-7A2784929973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53219F3-A407-4933-8D8A-0CAB2453EDA6}" type="pres">
      <dgm:prSet presAssocID="{3967EFAF-DD0C-422A-BE42-D2D001250D83}" presName="sibTrans" presStyleCnt="0"/>
      <dgm:spPr/>
    </dgm:pt>
    <dgm:pt modelId="{7ED979EA-5F76-4521-9DC6-0C52E6D2ABF5}" type="pres">
      <dgm:prSet presAssocID="{D58921B6-613D-4961-8781-A168548D19AA}" presName="composite" presStyleCnt="0"/>
      <dgm:spPr/>
    </dgm:pt>
    <dgm:pt modelId="{7478C3AB-3812-4BDE-8ED1-37D178F271AF}" type="pres">
      <dgm:prSet presAssocID="{D58921B6-613D-4961-8781-A168548D19AA}" presName="bentUpArrow1" presStyleLbl="alignImgPlace1" presStyleIdx="3" presStyleCnt="4" custLinFactNeighborX="43033" custLinFactNeighborY="13908"/>
      <dgm:spPr/>
    </dgm:pt>
    <dgm:pt modelId="{B953C72A-5D19-438A-8CD3-F24DD82715C2}" type="pres">
      <dgm:prSet presAssocID="{D58921B6-613D-4961-8781-A168548D19AA}" presName="ParentText" presStyleLbl="node1" presStyleIdx="3" presStyleCnt="5" custLinFactNeighborX="1523" custLinFactNeighborY="-2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E8C98-6845-4AC6-9DD4-DA9361F29AA0}" type="pres">
      <dgm:prSet presAssocID="{D58921B6-613D-4961-8781-A168548D19A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74CA8C4-33E1-4C5C-A20E-13D86A9CEF03}" type="pres">
      <dgm:prSet presAssocID="{F239F3B4-2873-4E9C-9ACD-2E9A69E9FCEA}" presName="sibTrans" presStyleCnt="0"/>
      <dgm:spPr/>
    </dgm:pt>
    <dgm:pt modelId="{AAE57673-20A2-41A5-852E-0E051A59CD38}" type="pres">
      <dgm:prSet presAssocID="{D885A9D4-14C5-4B8B-BF61-85697F88A5BD}" presName="composite" presStyleCnt="0"/>
      <dgm:spPr/>
    </dgm:pt>
    <dgm:pt modelId="{096E74FC-F8D7-4361-A89F-75FF950E267D}" type="pres">
      <dgm:prSet presAssocID="{D885A9D4-14C5-4B8B-BF61-85697F88A5BD}" presName="ParentText" presStyleLbl="node1" presStyleIdx="4" presStyleCnt="5" custScaleX="1345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AB1AA0-A79A-4A2F-9E47-2A2B32C0527D}" srcId="{C6C26169-CF4B-4DE1-81DB-8BE80B63B04D}" destId="{E97207F5-2823-421F-BDF3-0AF2ABCE5B16}" srcOrd="0" destOrd="0" parTransId="{F5CFB18C-9E77-4B46-8DB9-35C90A6E097F}" sibTransId="{D10FF14F-169A-4EA8-A269-8831F13E086E}"/>
    <dgm:cxn modelId="{E4E4A35E-16DA-43D0-B05E-45FDD9D3EF22}" type="presOf" srcId="{9694B29B-7FEC-4217-B0F5-7A2784929973}" destId="{E2D4EE43-862F-4BBA-B6B7-FF2333384888}" srcOrd="0" destOrd="0" presId="urn:microsoft.com/office/officeart/2005/8/layout/StepDownProcess"/>
    <dgm:cxn modelId="{8CA68189-A76F-4BBC-9878-D341A7A01D53}" srcId="{C6C26169-CF4B-4DE1-81DB-8BE80B63B04D}" destId="{9694B29B-7FEC-4217-B0F5-7A2784929973}" srcOrd="2" destOrd="0" parTransId="{269E69B2-DA03-4868-88CF-F663F517E9ED}" sibTransId="{3967EFAF-DD0C-422A-BE42-D2D001250D83}"/>
    <dgm:cxn modelId="{4FBE3157-C3FD-4353-AA14-B7A6829529D6}" type="presOf" srcId="{D58921B6-613D-4961-8781-A168548D19AA}" destId="{B953C72A-5D19-438A-8CD3-F24DD82715C2}" srcOrd="0" destOrd="0" presId="urn:microsoft.com/office/officeart/2005/8/layout/StepDownProcess"/>
    <dgm:cxn modelId="{14C5D980-9099-43CA-A969-300A2B957632}" srcId="{C6C26169-CF4B-4DE1-81DB-8BE80B63B04D}" destId="{D885A9D4-14C5-4B8B-BF61-85697F88A5BD}" srcOrd="4" destOrd="0" parTransId="{3C5A7293-5FF8-4B0B-B2C6-FEEF80C7C7F7}" sibTransId="{F8EA2C9E-6AC5-420D-8522-0559F9E7D01F}"/>
    <dgm:cxn modelId="{58E12BC4-A5FF-4446-BB64-F43299E295B6}" type="presOf" srcId="{7A470209-E14C-44D3-BF5A-26647E23EDC2}" destId="{F925176F-B4E5-4E7F-93F0-05EAE25E4017}" srcOrd="0" destOrd="0" presId="urn:microsoft.com/office/officeart/2005/8/layout/StepDownProcess"/>
    <dgm:cxn modelId="{252A7721-88ED-4381-959A-08B174F6380F}" srcId="{C6C26169-CF4B-4DE1-81DB-8BE80B63B04D}" destId="{D58921B6-613D-4961-8781-A168548D19AA}" srcOrd="3" destOrd="0" parTransId="{2FBD0A79-2C16-406A-979A-8EE472D2506D}" sibTransId="{F239F3B4-2873-4E9C-9ACD-2E9A69E9FCEA}"/>
    <dgm:cxn modelId="{D9ACF691-DFF5-4834-A257-11D37C6B2BA7}" type="presOf" srcId="{C6C26169-CF4B-4DE1-81DB-8BE80B63B04D}" destId="{9865F120-B0F9-410A-BC81-017EDDBD0D9F}" srcOrd="0" destOrd="0" presId="urn:microsoft.com/office/officeart/2005/8/layout/StepDownProcess"/>
    <dgm:cxn modelId="{4244145E-2C24-4467-B1B9-1F209AED17AE}" srcId="{C6C26169-CF4B-4DE1-81DB-8BE80B63B04D}" destId="{7A470209-E14C-44D3-BF5A-26647E23EDC2}" srcOrd="1" destOrd="0" parTransId="{2F7E6847-4F90-4A75-9FE9-4815AF199F02}" sibTransId="{2200ECF4-AE7B-4E83-B108-345D03F9F5A0}"/>
    <dgm:cxn modelId="{EE56DD38-6892-45C8-9CF2-9492D1BCDA31}" type="presOf" srcId="{D885A9D4-14C5-4B8B-BF61-85697F88A5BD}" destId="{096E74FC-F8D7-4361-A89F-75FF950E267D}" srcOrd="0" destOrd="0" presId="urn:microsoft.com/office/officeart/2005/8/layout/StepDownProcess"/>
    <dgm:cxn modelId="{71D7507A-80D3-4043-812D-B43C0F31B6EA}" type="presOf" srcId="{E97207F5-2823-421F-BDF3-0AF2ABCE5B16}" destId="{4826053C-436C-488F-B552-778F8002F349}" srcOrd="0" destOrd="0" presId="urn:microsoft.com/office/officeart/2005/8/layout/StepDownProcess"/>
    <dgm:cxn modelId="{11BBAE15-B9E0-4322-BE61-D5120F2840BE}" type="presParOf" srcId="{9865F120-B0F9-410A-BC81-017EDDBD0D9F}" destId="{515DFC27-31A4-477B-8F38-57C8D147065B}" srcOrd="0" destOrd="0" presId="urn:microsoft.com/office/officeart/2005/8/layout/StepDownProcess"/>
    <dgm:cxn modelId="{813C9C48-E03D-4E62-83AF-5FA546998667}" type="presParOf" srcId="{515DFC27-31A4-477B-8F38-57C8D147065B}" destId="{FFB72F64-C5F6-48A1-9F6D-68F832D5F45B}" srcOrd="0" destOrd="0" presId="urn:microsoft.com/office/officeart/2005/8/layout/StepDownProcess"/>
    <dgm:cxn modelId="{4AA22499-5F5C-4E12-ABFA-42ECAABE0665}" type="presParOf" srcId="{515DFC27-31A4-477B-8F38-57C8D147065B}" destId="{4826053C-436C-488F-B552-778F8002F349}" srcOrd="1" destOrd="0" presId="urn:microsoft.com/office/officeart/2005/8/layout/StepDownProcess"/>
    <dgm:cxn modelId="{36A3FEB4-EF4C-4406-9CCF-59312316D313}" type="presParOf" srcId="{515DFC27-31A4-477B-8F38-57C8D147065B}" destId="{5599FCC6-0254-4562-B28B-CB6B7A6E380E}" srcOrd="2" destOrd="0" presId="urn:microsoft.com/office/officeart/2005/8/layout/StepDownProcess"/>
    <dgm:cxn modelId="{96B27DCD-133E-4807-B2AE-8FF9B0B80B84}" type="presParOf" srcId="{9865F120-B0F9-410A-BC81-017EDDBD0D9F}" destId="{5C5521C6-6C0C-4824-BAA8-BB73D351847D}" srcOrd="1" destOrd="0" presId="urn:microsoft.com/office/officeart/2005/8/layout/StepDownProcess"/>
    <dgm:cxn modelId="{765813E8-1250-4739-A1C7-AD9B434498A8}" type="presParOf" srcId="{9865F120-B0F9-410A-BC81-017EDDBD0D9F}" destId="{D38C36A5-C81E-45D5-9BBE-1143512F82D2}" srcOrd="2" destOrd="0" presId="urn:microsoft.com/office/officeart/2005/8/layout/StepDownProcess"/>
    <dgm:cxn modelId="{DABDC2EF-E377-4ED5-9151-37F2989A9A29}" type="presParOf" srcId="{D38C36A5-C81E-45D5-9BBE-1143512F82D2}" destId="{ABF08FDA-B0C2-4928-9F51-383A2BFECB77}" srcOrd="0" destOrd="0" presId="urn:microsoft.com/office/officeart/2005/8/layout/StepDownProcess"/>
    <dgm:cxn modelId="{793E5D09-2867-427F-B69B-C2A2C0C96813}" type="presParOf" srcId="{D38C36A5-C81E-45D5-9BBE-1143512F82D2}" destId="{F925176F-B4E5-4E7F-93F0-05EAE25E4017}" srcOrd="1" destOrd="0" presId="urn:microsoft.com/office/officeart/2005/8/layout/StepDownProcess"/>
    <dgm:cxn modelId="{6C927F4C-CD7C-426F-9308-3ACAFCD78157}" type="presParOf" srcId="{D38C36A5-C81E-45D5-9BBE-1143512F82D2}" destId="{2CF92D6A-4456-449F-8FF3-EB14EDE6EFB0}" srcOrd="2" destOrd="0" presId="urn:microsoft.com/office/officeart/2005/8/layout/StepDownProcess"/>
    <dgm:cxn modelId="{DBD5E874-11F5-4994-AAFF-DA04F29C7BB4}" type="presParOf" srcId="{9865F120-B0F9-410A-BC81-017EDDBD0D9F}" destId="{AB733C0F-AA9B-461B-9423-C2883AFC4565}" srcOrd="3" destOrd="0" presId="urn:microsoft.com/office/officeart/2005/8/layout/StepDownProcess"/>
    <dgm:cxn modelId="{7296ED91-5409-407A-A162-FE5EA1ADF937}" type="presParOf" srcId="{9865F120-B0F9-410A-BC81-017EDDBD0D9F}" destId="{EDE6E126-2EB3-4946-946F-7BDC7830AC3A}" srcOrd="4" destOrd="0" presId="urn:microsoft.com/office/officeart/2005/8/layout/StepDownProcess"/>
    <dgm:cxn modelId="{022E5E6B-2B24-4EBE-ABF8-F843BB5B8733}" type="presParOf" srcId="{EDE6E126-2EB3-4946-946F-7BDC7830AC3A}" destId="{452D21CA-2235-4890-8B2C-C681DF10C0FC}" srcOrd="0" destOrd="0" presId="urn:microsoft.com/office/officeart/2005/8/layout/StepDownProcess"/>
    <dgm:cxn modelId="{8B9E9FF9-5B67-4F0A-A3C9-5B4682065A55}" type="presParOf" srcId="{EDE6E126-2EB3-4946-946F-7BDC7830AC3A}" destId="{E2D4EE43-862F-4BBA-B6B7-FF2333384888}" srcOrd="1" destOrd="0" presId="urn:microsoft.com/office/officeart/2005/8/layout/StepDownProcess"/>
    <dgm:cxn modelId="{47CBF1FD-FA0B-4C2E-9AF5-84415766BF3B}" type="presParOf" srcId="{EDE6E126-2EB3-4946-946F-7BDC7830AC3A}" destId="{9F8F40D5-1254-4A7D-A41F-A6EA1CD960B1}" srcOrd="2" destOrd="0" presId="urn:microsoft.com/office/officeart/2005/8/layout/StepDownProcess"/>
    <dgm:cxn modelId="{971613F4-8A2C-49F1-BE82-190AF5B0B12B}" type="presParOf" srcId="{9865F120-B0F9-410A-BC81-017EDDBD0D9F}" destId="{A53219F3-A407-4933-8D8A-0CAB2453EDA6}" srcOrd="5" destOrd="0" presId="urn:microsoft.com/office/officeart/2005/8/layout/StepDownProcess"/>
    <dgm:cxn modelId="{8543D4E3-3C29-4BE0-BBA0-8F7833062D29}" type="presParOf" srcId="{9865F120-B0F9-410A-BC81-017EDDBD0D9F}" destId="{7ED979EA-5F76-4521-9DC6-0C52E6D2ABF5}" srcOrd="6" destOrd="0" presId="urn:microsoft.com/office/officeart/2005/8/layout/StepDownProcess"/>
    <dgm:cxn modelId="{0C29ACCC-A5B2-48B2-83C1-70EB0229CF7F}" type="presParOf" srcId="{7ED979EA-5F76-4521-9DC6-0C52E6D2ABF5}" destId="{7478C3AB-3812-4BDE-8ED1-37D178F271AF}" srcOrd="0" destOrd="0" presId="urn:microsoft.com/office/officeart/2005/8/layout/StepDownProcess"/>
    <dgm:cxn modelId="{557B1BC6-EF8F-4FD0-8D30-C5EFD084ACF0}" type="presParOf" srcId="{7ED979EA-5F76-4521-9DC6-0C52E6D2ABF5}" destId="{B953C72A-5D19-438A-8CD3-F24DD82715C2}" srcOrd="1" destOrd="0" presId="urn:microsoft.com/office/officeart/2005/8/layout/StepDownProcess"/>
    <dgm:cxn modelId="{5A08A19B-DFEB-452C-B430-48307A5E921B}" type="presParOf" srcId="{7ED979EA-5F76-4521-9DC6-0C52E6D2ABF5}" destId="{946E8C98-6845-4AC6-9DD4-DA9361F29AA0}" srcOrd="2" destOrd="0" presId="urn:microsoft.com/office/officeart/2005/8/layout/StepDownProcess"/>
    <dgm:cxn modelId="{F87DE399-A299-4398-8E9A-503002F5F6D6}" type="presParOf" srcId="{9865F120-B0F9-410A-BC81-017EDDBD0D9F}" destId="{B74CA8C4-33E1-4C5C-A20E-13D86A9CEF03}" srcOrd="7" destOrd="0" presId="urn:microsoft.com/office/officeart/2005/8/layout/StepDownProcess"/>
    <dgm:cxn modelId="{7AF9672E-5FF0-468C-A3ED-358962CB766D}" type="presParOf" srcId="{9865F120-B0F9-410A-BC81-017EDDBD0D9F}" destId="{AAE57673-20A2-41A5-852E-0E051A59CD38}" srcOrd="8" destOrd="0" presId="urn:microsoft.com/office/officeart/2005/8/layout/StepDownProcess"/>
    <dgm:cxn modelId="{E53E20FD-C4E5-4CB5-A37F-04E6128548C6}" type="presParOf" srcId="{AAE57673-20A2-41A5-852E-0E051A59CD38}" destId="{096E74FC-F8D7-4361-A89F-75FF950E267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7B5B28-D7BA-4915-A508-D570B3AE01C1}" type="doc">
      <dgm:prSet loTypeId="urn:microsoft.com/office/officeart/2005/8/layout/b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6B0A62E-08E2-441B-8991-1356EA748A82}">
      <dgm:prSet custT="1"/>
      <dgm:spPr/>
      <dgm:t>
        <a:bodyPr/>
        <a:lstStyle/>
        <a:p>
          <a:pPr rtl="0"/>
          <a:r>
            <a:rPr lang="ru-RU" sz="2400" b="1" i="0" dirty="0" smtClean="0">
              <a:effectLst/>
              <a:latin typeface="Monotype Corsiva" pitchFamily="66" charset="0"/>
            </a:rPr>
            <a:t>Беседа учителя, где выдвигается проблемная ситуация</a:t>
          </a:r>
          <a:endParaRPr lang="ru-RU" sz="2400" i="0" dirty="0">
            <a:effectLst/>
            <a:latin typeface="Monotype Corsiva" pitchFamily="66" charset="0"/>
          </a:endParaRPr>
        </a:p>
      </dgm:t>
    </dgm:pt>
    <dgm:pt modelId="{70649508-84EA-4D18-A2A6-B9163DA0CF83}" type="parTrans" cxnId="{9DBBFF03-B672-4B29-B0B7-210617167F70}">
      <dgm:prSet/>
      <dgm:spPr/>
      <dgm:t>
        <a:bodyPr/>
        <a:lstStyle/>
        <a:p>
          <a:endParaRPr lang="ru-RU"/>
        </a:p>
      </dgm:t>
    </dgm:pt>
    <dgm:pt modelId="{390DF86A-39AF-4E23-9733-868A7841C56F}" type="sibTrans" cxnId="{9DBBFF03-B672-4B29-B0B7-210617167F70}">
      <dgm:prSet/>
      <dgm:spPr/>
      <dgm:t>
        <a:bodyPr/>
        <a:lstStyle/>
        <a:p>
          <a:endParaRPr lang="ru-RU"/>
        </a:p>
      </dgm:t>
    </dgm:pt>
    <dgm:pt modelId="{EFA5A236-45C1-495F-8A67-D55CB83CA74E}">
      <dgm:prSet custT="1"/>
      <dgm:spPr/>
      <dgm:t>
        <a:bodyPr/>
        <a:lstStyle/>
        <a:p>
          <a:pPr rtl="0"/>
          <a:r>
            <a:rPr lang="ru-RU" sz="2400" b="1" i="0" dirty="0" smtClean="0">
              <a:effectLst/>
              <a:latin typeface="Monotype Corsiva" pitchFamily="66" charset="0"/>
            </a:rPr>
            <a:t>Постановка  проблемы</a:t>
          </a:r>
          <a:r>
            <a:rPr lang="ru-RU" sz="2400" i="0" dirty="0" smtClean="0">
              <a:effectLst/>
              <a:latin typeface="Monotype Corsiva" pitchFamily="66" charset="0"/>
            </a:rPr>
            <a:t>  </a:t>
          </a:r>
          <a:endParaRPr lang="ru-RU" sz="2400" i="0" dirty="0">
            <a:effectLst/>
            <a:latin typeface="Monotype Corsiva" pitchFamily="66" charset="0"/>
          </a:endParaRPr>
        </a:p>
      </dgm:t>
    </dgm:pt>
    <dgm:pt modelId="{6B987F95-45C6-4C4E-9567-D04BD17F55F4}" type="parTrans" cxnId="{BE076B88-6126-409A-BD66-3B09F1C5AB07}">
      <dgm:prSet/>
      <dgm:spPr/>
      <dgm:t>
        <a:bodyPr/>
        <a:lstStyle/>
        <a:p>
          <a:endParaRPr lang="ru-RU"/>
        </a:p>
      </dgm:t>
    </dgm:pt>
    <dgm:pt modelId="{BFC6B014-D482-4E06-82BB-E925531A472B}" type="sibTrans" cxnId="{BE076B88-6126-409A-BD66-3B09F1C5AB07}">
      <dgm:prSet/>
      <dgm:spPr/>
      <dgm:t>
        <a:bodyPr/>
        <a:lstStyle/>
        <a:p>
          <a:endParaRPr lang="ru-RU"/>
        </a:p>
      </dgm:t>
    </dgm:pt>
    <dgm:pt modelId="{96FACD61-6102-4102-94B0-94613AA0688B}">
      <dgm:prSet custT="1"/>
      <dgm:spPr/>
      <dgm:t>
        <a:bodyPr/>
        <a:lstStyle/>
        <a:p>
          <a:pPr rtl="0"/>
          <a:r>
            <a:rPr lang="ru-RU" sz="2400" b="1" i="0" dirty="0" smtClean="0">
              <a:effectLst/>
              <a:latin typeface="Monotype Corsiva" pitchFamily="66" charset="0"/>
            </a:rPr>
            <a:t>Выбор темы проекта и распределение по группам</a:t>
          </a:r>
          <a:r>
            <a:rPr lang="ru-RU" sz="2400" i="0" dirty="0" smtClean="0">
              <a:effectLst/>
              <a:latin typeface="Monotype Corsiva" pitchFamily="66" charset="0"/>
            </a:rPr>
            <a:t> </a:t>
          </a:r>
          <a:endParaRPr lang="ru-RU" sz="2400" i="0" dirty="0">
            <a:effectLst/>
            <a:latin typeface="Monotype Corsiva" pitchFamily="66" charset="0"/>
          </a:endParaRPr>
        </a:p>
      </dgm:t>
    </dgm:pt>
    <dgm:pt modelId="{9443E7DC-8A15-4AD4-903D-833C9B32934F}" type="parTrans" cxnId="{F0D3ADEB-37C3-4EDB-B621-A0258633D83E}">
      <dgm:prSet/>
      <dgm:spPr/>
      <dgm:t>
        <a:bodyPr/>
        <a:lstStyle/>
        <a:p>
          <a:endParaRPr lang="ru-RU"/>
        </a:p>
      </dgm:t>
    </dgm:pt>
    <dgm:pt modelId="{A395F3BD-0545-4F2C-9109-BFE0BA93D592}" type="sibTrans" cxnId="{F0D3ADEB-37C3-4EDB-B621-A0258633D83E}">
      <dgm:prSet/>
      <dgm:spPr/>
      <dgm:t>
        <a:bodyPr/>
        <a:lstStyle/>
        <a:p>
          <a:endParaRPr lang="ru-RU"/>
        </a:p>
      </dgm:t>
    </dgm:pt>
    <dgm:pt modelId="{323D81F7-8C8F-4925-BA04-E9D43E548D44}">
      <dgm:prSet custT="1"/>
      <dgm:spPr/>
      <dgm:t>
        <a:bodyPr/>
        <a:lstStyle/>
        <a:p>
          <a:pPr rtl="0"/>
          <a:r>
            <a:rPr lang="ru-RU" sz="2400" b="1" i="0" dirty="0" smtClean="0">
              <a:effectLst/>
              <a:latin typeface="Monotype Corsiva" pitchFamily="66" charset="0"/>
            </a:rPr>
            <a:t>Определение цели и задач проекта</a:t>
          </a:r>
          <a:r>
            <a:rPr lang="ru-RU" sz="2400" i="0" dirty="0" smtClean="0">
              <a:effectLst/>
              <a:latin typeface="Monotype Corsiva" pitchFamily="66" charset="0"/>
            </a:rPr>
            <a:t> </a:t>
          </a:r>
          <a:endParaRPr lang="ru-RU" sz="2000" i="0" dirty="0">
            <a:effectLst/>
            <a:latin typeface="Monotype Corsiva" pitchFamily="66" charset="0"/>
          </a:endParaRPr>
        </a:p>
      </dgm:t>
    </dgm:pt>
    <dgm:pt modelId="{E6DAF301-3594-47E8-BB92-1B6823F62D0A}" type="parTrans" cxnId="{A0BE9541-321C-4506-921F-EDBF64E65CC8}">
      <dgm:prSet/>
      <dgm:spPr/>
      <dgm:t>
        <a:bodyPr/>
        <a:lstStyle/>
        <a:p>
          <a:endParaRPr lang="ru-RU"/>
        </a:p>
      </dgm:t>
    </dgm:pt>
    <dgm:pt modelId="{F2F52BDB-88B8-4580-A2E1-E94E815F8EAA}" type="sibTrans" cxnId="{A0BE9541-321C-4506-921F-EDBF64E65CC8}">
      <dgm:prSet/>
      <dgm:spPr/>
      <dgm:t>
        <a:bodyPr/>
        <a:lstStyle/>
        <a:p>
          <a:endParaRPr lang="ru-RU"/>
        </a:p>
      </dgm:t>
    </dgm:pt>
    <dgm:pt modelId="{AEFC92CE-C9FB-4A03-9356-E3594C1678C3}">
      <dgm:prSet custT="1"/>
      <dgm:spPr/>
      <dgm:t>
        <a:bodyPr/>
        <a:lstStyle/>
        <a:p>
          <a:pPr rtl="0"/>
          <a:r>
            <a:rPr lang="ru-RU" sz="2400" b="1" i="0" dirty="0" smtClean="0">
              <a:effectLst/>
              <a:latin typeface="Monotype Corsiva" pitchFamily="66" charset="0"/>
            </a:rPr>
            <a:t>Составление плана работы над проектом</a:t>
          </a:r>
          <a:r>
            <a:rPr lang="ru-RU" sz="2400" i="0" dirty="0" smtClean="0">
              <a:effectLst/>
              <a:latin typeface="Monotype Corsiva" pitchFamily="66" charset="0"/>
            </a:rPr>
            <a:t> </a:t>
          </a:r>
          <a:endParaRPr lang="ru-RU" sz="2400" i="0" dirty="0">
            <a:effectLst/>
            <a:latin typeface="Monotype Corsiva" pitchFamily="66" charset="0"/>
          </a:endParaRPr>
        </a:p>
      </dgm:t>
    </dgm:pt>
    <dgm:pt modelId="{871C805D-D724-41C0-B069-985A4FBF2BD1}" type="parTrans" cxnId="{457B91EB-A88E-47BE-B382-ADF8DE94B02B}">
      <dgm:prSet/>
      <dgm:spPr/>
      <dgm:t>
        <a:bodyPr/>
        <a:lstStyle/>
        <a:p>
          <a:endParaRPr lang="ru-RU"/>
        </a:p>
      </dgm:t>
    </dgm:pt>
    <dgm:pt modelId="{2CFA6510-A39C-43DD-A9A3-4A36D77ADFB7}" type="sibTrans" cxnId="{457B91EB-A88E-47BE-B382-ADF8DE94B02B}">
      <dgm:prSet/>
      <dgm:spPr/>
      <dgm:t>
        <a:bodyPr/>
        <a:lstStyle/>
        <a:p>
          <a:endParaRPr lang="ru-RU"/>
        </a:p>
      </dgm:t>
    </dgm:pt>
    <dgm:pt modelId="{ED8E7DFF-84F8-4B50-B71B-E24BBEFF8CF7}">
      <dgm:prSet custT="1"/>
      <dgm:spPr/>
      <dgm:t>
        <a:bodyPr/>
        <a:lstStyle/>
        <a:p>
          <a:pPr rtl="0"/>
          <a:r>
            <a:rPr lang="ru-RU" sz="2400" b="1" i="0" dirty="0" smtClean="0">
              <a:effectLst/>
              <a:latin typeface="Monotype Corsiva" pitchFamily="66" charset="0"/>
            </a:rPr>
            <a:t>Сбор информации</a:t>
          </a:r>
          <a:endParaRPr lang="ru-RU" sz="2400" i="0" dirty="0">
            <a:effectLst/>
            <a:latin typeface="Monotype Corsiva" pitchFamily="66" charset="0"/>
          </a:endParaRPr>
        </a:p>
      </dgm:t>
    </dgm:pt>
    <dgm:pt modelId="{BFDF1D53-6252-4E5D-8FFD-E52C69F7D706}" type="parTrans" cxnId="{7E742538-9C7F-49EE-BDAD-FDDD238C3EDC}">
      <dgm:prSet/>
      <dgm:spPr/>
      <dgm:t>
        <a:bodyPr/>
        <a:lstStyle/>
        <a:p>
          <a:endParaRPr lang="ru-RU"/>
        </a:p>
      </dgm:t>
    </dgm:pt>
    <dgm:pt modelId="{AA07140B-B861-4F49-BDA7-FC347257434B}" type="sibTrans" cxnId="{7E742538-9C7F-49EE-BDAD-FDDD238C3EDC}">
      <dgm:prSet/>
      <dgm:spPr/>
      <dgm:t>
        <a:bodyPr/>
        <a:lstStyle/>
        <a:p>
          <a:endParaRPr lang="ru-RU"/>
        </a:p>
      </dgm:t>
    </dgm:pt>
    <dgm:pt modelId="{AE96E772-B379-471B-A5DB-9555971D4AF2}">
      <dgm:prSet custT="1"/>
      <dgm:spPr/>
      <dgm:t>
        <a:bodyPr/>
        <a:lstStyle/>
        <a:p>
          <a:pPr rtl="0"/>
          <a:r>
            <a:rPr lang="ru-RU" sz="2400" b="1" i="0" dirty="0" smtClean="0">
              <a:effectLst/>
              <a:latin typeface="Monotype Corsiva" pitchFamily="66" charset="0"/>
            </a:rPr>
            <a:t>Защита проекта</a:t>
          </a:r>
          <a:endParaRPr lang="ru-RU" sz="2400" i="0" dirty="0">
            <a:effectLst/>
            <a:latin typeface="Monotype Corsiva" pitchFamily="66" charset="0"/>
          </a:endParaRPr>
        </a:p>
      </dgm:t>
    </dgm:pt>
    <dgm:pt modelId="{DBF1285C-5BC1-4AFF-A4CE-492AD01158A9}" type="parTrans" cxnId="{3AB80BA2-F0D5-4B69-8752-993CB097E135}">
      <dgm:prSet/>
      <dgm:spPr/>
      <dgm:t>
        <a:bodyPr/>
        <a:lstStyle/>
        <a:p>
          <a:endParaRPr lang="ru-RU"/>
        </a:p>
      </dgm:t>
    </dgm:pt>
    <dgm:pt modelId="{9C559F3A-9AB2-499A-AAC1-FDB7A53EFBFB}" type="sibTrans" cxnId="{3AB80BA2-F0D5-4B69-8752-993CB097E135}">
      <dgm:prSet/>
      <dgm:spPr/>
      <dgm:t>
        <a:bodyPr/>
        <a:lstStyle/>
        <a:p>
          <a:endParaRPr lang="ru-RU"/>
        </a:p>
      </dgm:t>
    </dgm:pt>
    <dgm:pt modelId="{B55A4D77-FCA5-497F-A0A3-0175F22F262F}">
      <dgm:prSet custT="1"/>
      <dgm:spPr/>
      <dgm:t>
        <a:bodyPr/>
        <a:lstStyle/>
        <a:p>
          <a:pPr rtl="0"/>
          <a:r>
            <a:rPr lang="ru-RU" sz="2400" b="1" i="0" dirty="0" smtClean="0">
              <a:effectLst/>
              <a:latin typeface="Monotype Corsiva" pitchFamily="66" charset="0"/>
            </a:rPr>
            <a:t>Конечный этап работы над проектом – рефлексия.</a:t>
          </a:r>
          <a:endParaRPr lang="ru-RU" sz="2400" i="0" dirty="0">
            <a:effectLst/>
            <a:latin typeface="Monotype Corsiva" pitchFamily="66" charset="0"/>
          </a:endParaRPr>
        </a:p>
      </dgm:t>
    </dgm:pt>
    <dgm:pt modelId="{818502A1-89DF-4A77-95DE-D9AC3CDDB04B}" type="parTrans" cxnId="{BFB0D789-8701-4BEA-A6BD-3ED99B4F7255}">
      <dgm:prSet/>
      <dgm:spPr/>
      <dgm:t>
        <a:bodyPr/>
        <a:lstStyle/>
        <a:p>
          <a:endParaRPr lang="ru-RU"/>
        </a:p>
      </dgm:t>
    </dgm:pt>
    <dgm:pt modelId="{93958141-5187-421C-A2A0-7D3B0F7BB77D}" type="sibTrans" cxnId="{BFB0D789-8701-4BEA-A6BD-3ED99B4F7255}">
      <dgm:prSet/>
      <dgm:spPr/>
      <dgm:t>
        <a:bodyPr/>
        <a:lstStyle/>
        <a:p>
          <a:endParaRPr lang="ru-RU"/>
        </a:p>
      </dgm:t>
    </dgm:pt>
    <dgm:pt modelId="{BABF9590-6863-4FBF-ABAF-D53442082D58}" type="pres">
      <dgm:prSet presAssocID="{CA7B5B28-D7BA-4915-A508-D570B3AE01C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AD21F3B-3CAC-406B-B031-C82A5E6E7C29}" type="pres">
      <dgm:prSet presAssocID="{C6B0A62E-08E2-441B-8991-1356EA748A82}" presName="compNode" presStyleCnt="0"/>
      <dgm:spPr/>
      <dgm:t>
        <a:bodyPr/>
        <a:lstStyle/>
        <a:p>
          <a:endParaRPr lang="ru-RU"/>
        </a:p>
      </dgm:t>
    </dgm:pt>
    <dgm:pt modelId="{46EE5CF4-C507-4E90-9346-0F392F53E274}" type="pres">
      <dgm:prSet presAssocID="{C6B0A62E-08E2-441B-8991-1356EA748A82}" presName="dummyConnPt" presStyleCnt="0"/>
      <dgm:spPr/>
      <dgm:t>
        <a:bodyPr/>
        <a:lstStyle/>
        <a:p>
          <a:endParaRPr lang="ru-RU"/>
        </a:p>
      </dgm:t>
    </dgm:pt>
    <dgm:pt modelId="{784E7717-7BF3-400C-A1E6-00DFAB2DBED1}" type="pres">
      <dgm:prSet presAssocID="{C6B0A62E-08E2-441B-8991-1356EA748A8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0C6E3-C1D8-4D11-90F6-1CAE41B415B6}" type="pres">
      <dgm:prSet presAssocID="{390DF86A-39AF-4E23-9733-868A7841C56F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30E46B90-9095-4A42-9CC4-39E1870F9343}" type="pres">
      <dgm:prSet presAssocID="{EFA5A236-45C1-495F-8A67-D55CB83CA74E}" presName="compNode" presStyleCnt="0"/>
      <dgm:spPr/>
      <dgm:t>
        <a:bodyPr/>
        <a:lstStyle/>
        <a:p>
          <a:endParaRPr lang="ru-RU"/>
        </a:p>
      </dgm:t>
    </dgm:pt>
    <dgm:pt modelId="{4998F3A8-70A0-4DAD-B99A-C843C37BE482}" type="pres">
      <dgm:prSet presAssocID="{EFA5A236-45C1-495F-8A67-D55CB83CA74E}" presName="dummyConnPt" presStyleCnt="0"/>
      <dgm:spPr/>
      <dgm:t>
        <a:bodyPr/>
        <a:lstStyle/>
        <a:p>
          <a:endParaRPr lang="ru-RU"/>
        </a:p>
      </dgm:t>
    </dgm:pt>
    <dgm:pt modelId="{A2CDA8B8-B6F6-448C-BBF5-7DAD19E77EF9}" type="pres">
      <dgm:prSet presAssocID="{EFA5A236-45C1-495F-8A67-D55CB83CA74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22E93-3D4C-4CB7-9E62-E00325BFD931}" type="pres">
      <dgm:prSet presAssocID="{BFC6B014-D482-4E06-82BB-E925531A472B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CB765E14-C436-4CFA-AB75-1366F0C9ED60}" type="pres">
      <dgm:prSet presAssocID="{96FACD61-6102-4102-94B0-94613AA0688B}" presName="compNode" presStyleCnt="0"/>
      <dgm:spPr/>
      <dgm:t>
        <a:bodyPr/>
        <a:lstStyle/>
        <a:p>
          <a:endParaRPr lang="ru-RU"/>
        </a:p>
      </dgm:t>
    </dgm:pt>
    <dgm:pt modelId="{95F6617E-CE07-4E45-8A33-1B20C3A00622}" type="pres">
      <dgm:prSet presAssocID="{96FACD61-6102-4102-94B0-94613AA0688B}" presName="dummyConnPt" presStyleCnt="0"/>
      <dgm:spPr/>
      <dgm:t>
        <a:bodyPr/>
        <a:lstStyle/>
        <a:p>
          <a:endParaRPr lang="ru-RU"/>
        </a:p>
      </dgm:t>
    </dgm:pt>
    <dgm:pt modelId="{82213BC2-FC7E-4EA2-ADC9-75E3DDBACE22}" type="pres">
      <dgm:prSet presAssocID="{96FACD61-6102-4102-94B0-94613AA0688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BA20E-7888-4F5A-980F-FD535EC61853}" type="pres">
      <dgm:prSet presAssocID="{A395F3BD-0545-4F2C-9109-BFE0BA93D592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3EC655DC-EE67-4EBF-8363-B349F35C5C70}" type="pres">
      <dgm:prSet presAssocID="{323D81F7-8C8F-4925-BA04-E9D43E548D44}" presName="compNode" presStyleCnt="0"/>
      <dgm:spPr/>
      <dgm:t>
        <a:bodyPr/>
        <a:lstStyle/>
        <a:p>
          <a:endParaRPr lang="ru-RU"/>
        </a:p>
      </dgm:t>
    </dgm:pt>
    <dgm:pt modelId="{A251699B-5512-4282-98F2-2102008A1E06}" type="pres">
      <dgm:prSet presAssocID="{323D81F7-8C8F-4925-BA04-E9D43E548D44}" presName="dummyConnPt" presStyleCnt="0"/>
      <dgm:spPr/>
      <dgm:t>
        <a:bodyPr/>
        <a:lstStyle/>
        <a:p>
          <a:endParaRPr lang="ru-RU"/>
        </a:p>
      </dgm:t>
    </dgm:pt>
    <dgm:pt modelId="{F869E449-8940-4CD3-A2CB-10CC562DB437}" type="pres">
      <dgm:prSet presAssocID="{323D81F7-8C8F-4925-BA04-E9D43E548D4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A1374-0ADD-495A-BDF6-BD3A6EDA4D09}" type="pres">
      <dgm:prSet presAssocID="{F2F52BDB-88B8-4580-A2E1-E94E815F8EAA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141A97E7-32EF-4A9B-9BA2-DABFF60DD9C8}" type="pres">
      <dgm:prSet presAssocID="{AEFC92CE-C9FB-4A03-9356-E3594C1678C3}" presName="compNode" presStyleCnt="0"/>
      <dgm:spPr/>
      <dgm:t>
        <a:bodyPr/>
        <a:lstStyle/>
        <a:p>
          <a:endParaRPr lang="ru-RU"/>
        </a:p>
      </dgm:t>
    </dgm:pt>
    <dgm:pt modelId="{2D55B56B-3E9D-42E2-880E-B8934DE25FC0}" type="pres">
      <dgm:prSet presAssocID="{AEFC92CE-C9FB-4A03-9356-E3594C1678C3}" presName="dummyConnPt" presStyleCnt="0"/>
      <dgm:spPr/>
      <dgm:t>
        <a:bodyPr/>
        <a:lstStyle/>
        <a:p>
          <a:endParaRPr lang="ru-RU"/>
        </a:p>
      </dgm:t>
    </dgm:pt>
    <dgm:pt modelId="{72323DCA-A8AA-4F72-94B6-EB7AAA4F993C}" type="pres">
      <dgm:prSet presAssocID="{AEFC92CE-C9FB-4A03-9356-E3594C1678C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37291-4309-461C-BA70-D1683F4C47ED}" type="pres">
      <dgm:prSet presAssocID="{2CFA6510-A39C-43DD-A9A3-4A36D77ADFB7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F33B3886-34BD-4C19-BF12-9E138FE7D6AC}" type="pres">
      <dgm:prSet presAssocID="{ED8E7DFF-84F8-4B50-B71B-E24BBEFF8CF7}" presName="compNode" presStyleCnt="0"/>
      <dgm:spPr/>
      <dgm:t>
        <a:bodyPr/>
        <a:lstStyle/>
        <a:p>
          <a:endParaRPr lang="ru-RU"/>
        </a:p>
      </dgm:t>
    </dgm:pt>
    <dgm:pt modelId="{AECDC495-6821-4B32-B0D1-096880BFB1DD}" type="pres">
      <dgm:prSet presAssocID="{ED8E7DFF-84F8-4B50-B71B-E24BBEFF8CF7}" presName="dummyConnPt" presStyleCnt="0"/>
      <dgm:spPr/>
      <dgm:t>
        <a:bodyPr/>
        <a:lstStyle/>
        <a:p>
          <a:endParaRPr lang="ru-RU"/>
        </a:p>
      </dgm:t>
    </dgm:pt>
    <dgm:pt modelId="{2D7E309C-72D1-4886-A8B0-0317365DF5CC}" type="pres">
      <dgm:prSet presAssocID="{ED8E7DFF-84F8-4B50-B71B-E24BBEFF8CF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5A661-994A-4541-A486-57153FF27D92}" type="pres">
      <dgm:prSet presAssocID="{AA07140B-B861-4F49-BDA7-FC347257434B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06AF206F-4920-4307-B9A4-6478BB55E0E8}" type="pres">
      <dgm:prSet presAssocID="{AE96E772-B379-471B-A5DB-9555971D4AF2}" presName="compNode" presStyleCnt="0"/>
      <dgm:spPr/>
      <dgm:t>
        <a:bodyPr/>
        <a:lstStyle/>
        <a:p>
          <a:endParaRPr lang="ru-RU"/>
        </a:p>
      </dgm:t>
    </dgm:pt>
    <dgm:pt modelId="{694DB7B9-4CCC-4F4F-A305-C131564D4BC9}" type="pres">
      <dgm:prSet presAssocID="{AE96E772-B379-471B-A5DB-9555971D4AF2}" presName="dummyConnPt" presStyleCnt="0"/>
      <dgm:spPr/>
      <dgm:t>
        <a:bodyPr/>
        <a:lstStyle/>
        <a:p>
          <a:endParaRPr lang="ru-RU"/>
        </a:p>
      </dgm:t>
    </dgm:pt>
    <dgm:pt modelId="{637C738A-7B3C-43BA-8890-AC5C9F17EE60}" type="pres">
      <dgm:prSet presAssocID="{AE96E772-B379-471B-A5DB-9555971D4AF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6C270-D8A3-4986-ABED-CFC304256925}" type="pres">
      <dgm:prSet presAssocID="{9C559F3A-9AB2-499A-AAC1-FDB7A53EFBFB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94746886-2411-479A-A697-99EBCB2C2353}" type="pres">
      <dgm:prSet presAssocID="{B55A4D77-FCA5-497F-A0A3-0175F22F262F}" presName="compNode" presStyleCnt="0"/>
      <dgm:spPr/>
      <dgm:t>
        <a:bodyPr/>
        <a:lstStyle/>
        <a:p>
          <a:endParaRPr lang="ru-RU"/>
        </a:p>
      </dgm:t>
    </dgm:pt>
    <dgm:pt modelId="{1A0E3D3F-181F-489D-8148-FC6C98D9C4CC}" type="pres">
      <dgm:prSet presAssocID="{B55A4D77-FCA5-497F-A0A3-0175F22F262F}" presName="dummyConnPt" presStyleCnt="0"/>
      <dgm:spPr/>
      <dgm:t>
        <a:bodyPr/>
        <a:lstStyle/>
        <a:p>
          <a:endParaRPr lang="ru-RU"/>
        </a:p>
      </dgm:t>
    </dgm:pt>
    <dgm:pt modelId="{A0DC307C-0ADF-455C-AEF8-421F7D7A3564}" type="pres">
      <dgm:prSet presAssocID="{B55A4D77-FCA5-497F-A0A3-0175F22F262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7025C-9E03-4AAE-A8B6-29D4779FFE5E}" type="presOf" srcId="{9C559F3A-9AB2-499A-AAC1-FDB7A53EFBFB}" destId="{8A96C270-D8A3-4986-ABED-CFC304256925}" srcOrd="0" destOrd="0" presId="urn:microsoft.com/office/officeart/2005/8/layout/bProcess4"/>
    <dgm:cxn modelId="{F5191A99-819B-4083-8628-388BC2E297A5}" type="presOf" srcId="{EFA5A236-45C1-495F-8A67-D55CB83CA74E}" destId="{A2CDA8B8-B6F6-448C-BBF5-7DAD19E77EF9}" srcOrd="0" destOrd="0" presId="urn:microsoft.com/office/officeart/2005/8/layout/bProcess4"/>
    <dgm:cxn modelId="{3AB80BA2-F0D5-4B69-8752-993CB097E135}" srcId="{CA7B5B28-D7BA-4915-A508-D570B3AE01C1}" destId="{AE96E772-B379-471B-A5DB-9555971D4AF2}" srcOrd="6" destOrd="0" parTransId="{DBF1285C-5BC1-4AFF-A4CE-492AD01158A9}" sibTransId="{9C559F3A-9AB2-499A-AAC1-FDB7A53EFBFB}"/>
    <dgm:cxn modelId="{DFF84BFC-0BF7-422D-A94B-407A08BD7981}" type="presOf" srcId="{AEFC92CE-C9FB-4A03-9356-E3594C1678C3}" destId="{72323DCA-A8AA-4F72-94B6-EB7AAA4F993C}" srcOrd="0" destOrd="0" presId="urn:microsoft.com/office/officeart/2005/8/layout/bProcess4"/>
    <dgm:cxn modelId="{4B7E06D8-B478-4801-B12B-30A86A655CA9}" type="presOf" srcId="{C6B0A62E-08E2-441B-8991-1356EA748A82}" destId="{784E7717-7BF3-400C-A1E6-00DFAB2DBED1}" srcOrd="0" destOrd="0" presId="urn:microsoft.com/office/officeart/2005/8/layout/bProcess4"/>
    <dgm:cxn modelId="{9DBBFF03-B672-4B29-B0B7-210617167F70}" srcId="{CA7B5B28-D7BA-4915-A508-D570B3AE01C1}" destId="{C6B0A62E-08E2-441B-8991-1356EA748A82}" srcOrd="0" destOrd="0" parTransId="{70649508-84EA-4D18-A2A6-B9163DA0CF83}" sibTransId="{390DF86A-39AF-4E23-9733-868A7841C56F}"/>
    <dgm:cxn modelId="{32228282-14D6-4A28-B71D-115D33EFEC7E}" type="presOf" srcId="{AA07140B-B861-4F49-BDA7-FC347257434B}" destId="{B825A661-994A-4541-A486-57153FF27D92}" srcOrd="0" destOrd="0" presId="urn:microsoft.com/office/officeart/2005/8/layout/bProcess4"/>
    <dgm:cxn modelId="{3840D844-AF53-4F88-972B-6EF73BD68A5C}" type="presOf" srcId="{CA7B5B28-D7BA-4915-A508-D570B3AE01C1}" destId="{BABF9590-6863-4FBF-ABAF-D53442082D58}" srcOrd="0" destOrd="0" presId="urn:microsoft.com/office/officeart/2005/8/layout/bProcess4"/>
    <dgm:cxn modelId="{F0D3ADEB-37C3-4EDB-B621-A0258633D83E}" srcId="{CA7B5B28-D7BA-4915-A508-D570B3AE01C1}" destId="{96FACD61-6102-4102-94B0-94613AA0688B}" srcOrd="2" destOrd="0" parTransId="{9443E7DC-8A15-4AD4-903D-833C9B32934F}" sibTransId="{A395F3BD-0545-4F2C-9109-BFE0BA93D592}"/>
    <dgm:cxn modelId="{859B2AD0-CE2B-4A7F-B2A9-FF35F403BA00}" type="presOf" srcId="{390DF86A-39AF-4E23-9733-868A7841C56F}" destId="{87E0C6E3-C1D8-4D11-90F6-1CAE41B415B6}" srcOrd="0" destOrd="0" presId="urn:microsoft.com/office/officeart/2005/8/layout/bProcess4"/>
    <dgm:cxn modelId="{677C220C-9DBB-4A45-8EBD-DE0D3F90E114}" type="presOf" srcId="{323D81F7-8C8F-4925-BA04-E9D43E548D44}" destId="{F869E449-8940-4CD3-A2CB-10CC562DB437}" srcOrd="0" destOrd="0" presId="urn:microsoft.com/office/officeart/2005/8/layout/bProcess4"/>
    <dgm:cxn modelId="{81AD6696-F43B-413A-9A3F-08824BB6C68B}" type="presOf" srcId="{B55A4D77-FCA5-497F-A0A3-0175F22F262F}" destId="{A0DC307C-0ADF-455C-AEF8-421F7D7A3564}" srcOrd="0" destOrd="0" presId="urn:microsoft.com/office/officeart/2005/8/layout/bProcess4"/>
    <dgm:cxn modelId="{60391EB2-B063-45FC-85B7-E889A06BAC7A}" type="presOf" srcId="{BFC6B014-D482-4E06-82BB-E925531A472B}" destId="{0D222E93-3D4C-4CB7-9E62-E00325BFD931}" srcOrd="0" destOrd="0" presId="urn:microsoft.com/office/officeart/2005/8/layout/bProcess4"/>
    <dgm:cxn modelId="{2BF71B16-4415-4F26-9C86-D7F3BE5CC270}" type="presOf" srcId="{96FACD61-6102-4102-94B0-94613AA0688B}" destId="{82213BC2-FC7E-4EA2-ADC9-75E3DDBACE22}" srcOrd="0" destOrd="0" presId="urn:microsoft.com/office/officeart/2005/8/layout/bProcess4"/>
    <dgm:cxn modelId="{957A037C-8F9B-48FC-B2BA-4879759D8757}" type="presOf" srcId="{F2F52BDB-88B8-4580-A2E1-E94E815F8EAA}" destId="{EA9A1374-0ADD-495A-BDF6-BD3A6EDA4D09}" srcOrd="0" destOrd="0" presId="urn:microsoft.com/office/officeart/2005/8/layout/bProcess4"/>
    <dgm:cxn modelId="{A0BE9541-321C-4506-921F-EDBF64E65CC8}" srcId="{CA7B5B28-D7BA-4915-A508-D570B3AE01C1}" destId="{323D81F7-8C8F-4925-BA04-E9D43E548D44}" srcOrd="3" destOrd="0" parTransId="{E6DAF301-3594-47E8-BB92-1B6823F62D0A}" sibTransId="{F2F52BDB-88B8-4580-A2E1-E94E815F8EAA}"/>
    <dgm:cxn modelId="{7E742538-9C7F-49EE-BDAD-FDDD238C3EDC}" srcId="{CA7B5B28-D7BA-4915-A508-D570B3AE01C1}" destId="{ED8E7DFF-84F8-4B50-B71B-E24BBEFF8CF7}" srcOrd="5" destOrd="0" parTransId="{BFDF1D53-6252-4E5D-8FFD-E52C69F7D706}" sibTransId="{AA07140B-B861-4F49-BDA7-FC347257434B}"/>
    <dgm:cxn modelId="{BFB0D789-8701-4BEA-A6BD-3ED99B4F7255}" srcId="{CA7B5B28-D7BA-4915-A508-D570B3AE01C1}" destId="{B55A4D77-FCA5-497F-A0A3-0175F22F262F}" srcOrd="7" destOrd="0" parTransId="{818502A1-89DF-4A77-95DE-D9AC3CDDB04B}" sibTransId="{93958141-5187-421C-A2A0-7D3B0F7BB77D}"/>
    <dgm:cxn modelId="{BE076B88-6126-409A-BD66-3B09F1C5AB07}" srcId="{CA7B5B28-D7BA-4915-A508-D570B3AE01C1}" destId="{EFA5A236-45C1-495F-8A67-D55CB83CA74E}" srcOrd="1" destOrd="0" parTransId="{6B987F95-45C6-4C4E-9567-D04BD17F55F4}" sibTransId="{BFC6B014-D482-4E06-82BB-E925531A472B}"/>
    <dgm:cxn modelId="{80370338-9FF4-4B8A-ACF1-70732A576F23}" type="presOf" srcId="{ED8E7DFF-84F8-4B50-B71B-E24BBEFF8CF7}" destId="{2D7E309C-72D1-4886-A8B0-0317365DF5CC}" srcOrd="0" destOrd="0" presId="urn:microsoft.com/office/officeart/2005/8/layout/bProcess4"/>
    <dgm:cxn modelId="{4AE9760F-9904-4805-AF1C-A8E469B75543}" type="presOf" srcId="{2CFA6510-A39C-43DD-A9A3-4A36D77ADFB7}" destId="{ED137291-4309-461C-BA70-D1683F4C47ED}" srcOrd="0" destOrd="0" presId="urn:microsoft.com/office/officeart/2005/8/layout/bProcess4"/>
    <dgm:cxn modelId="{AB125949-5F97-4A74-821D-0AB2C4925DA8}" type="presOf" srcId="{AE96E772-B379-471B-A5DB-9555971D4AF2}" destId="{637C738A-7B3C-43BA-8890-AC5C9F17EE60}" srcOrd="0" destOrd="0" presId="urn:microsoft.com/office/officeart/2005/8/layout/bProcess4"/>
    <dgm:cxn modelId="{457B91EB-A88E-47BE-B382-ADF8DE94B02B}" srcId="{CA7B5B28-D7BA-4915-A508-D570B3AE01C1}" destId="{AEFC92CE-C9FB-4A03-9356-E3594C1678C3}" srcOrd="4" destOrd="0" parTransId="{871C805D-D724-41C0-B069-985A4FBF2BD1}" sibTransId="{2CFA6510-A39C-43DD-A9A3-4A36D77ADFB7}"/>
    <dgm:cxn modelId="{C9ABFC3A-5263-4821-9906-011B2C938E39}" type="presOf" srcId="{A395F3BD-0545-4F2C-9109-BFE0BA93D592}" destId="{0B2BA20E-7888-4F5A-980F-FD535EC61853}" srcOrd="0" destOrd="0" presId="urn:microsoft.com/office/officeart/2005/8/layout/bProcess4"/>
    <dgm:cxn modelId="{317344EE-B065-4532-B8B6-4D4BB25DD32C}" type="presParOf" srcId="{BABF9590-6863-4FBF-ABAF-D53442082D58}" destId="{8AD21F3B-3CAC-406B-B031-C82A5E6E7C29}" srcOrd="0" destOrd="0" presId="urn:microsoft.com/office/officeart/2005/8/layout/bProcess4"/>
    <dgm:cxn modelId="{6087D564-6EC7-40CF-AA43-8C372782F87E}" type="presParOf" srcId="{8AD21F3B-3CAC-406B-B031-C82A5E6E7C29}" destId="{46EE5CF4-C507-4E90-9346-0F392F53E274}" srcOrd="0" destOrd="0" presId="urn:microsoft.com/office/officeart/2005/8/layout/bProcess4"/>
    <dgm:cxn modelId="{6AF83FA3-C168-443C-B422-E90E95F002C7}" type="presParOf" srcId="{8AD21F3B-3CAC-406B-B031-C82A5E6E7C29}" destId="{784E7717-7BF3-400C-A1E6-00DFAB2DBED1}" srcOrd="1" destOrd="0" presId="urn:microsoft.com/office/officeart/2005/8/layout/bProcess4"/>
    <dgm:cxn modelId="{93C4B244-223E-48E4-96E8-6B1E163B5F83}" type="presParOf" srcId="{BABF9590-6863-4FBF-ABAF-D53442082D58}" destId="{87E0C6E3-C1D8-4D11-90F6-1CAE41B415B6}" srcOrd="1" destOrd="0" presId="urn:microsoft.com/office/officeart/2005/8/layout/bProcess4"/>
    <dgm:cxn modelId="{1F279ACB-AFC8-4581-9DF0-614CBA652F48}" type="presParOf" srcId="{BABF9590-6863-4FBF-ABAF-D53442082D58}" destId="{30E46B90-9095-4A42-9CC4-39E1870F9343}" srcOrd="2" destOrd="0" presId="urn:microsoft.com/office/officeart/2005/8/layout/bProcess4"/>
    <dgm:cxn modelId="{195647D5-E3AC-494E-AD43-BCAE459C92E5}" type="presParOf" srcId="{30E46B90-9095-4A42-9CC4-39E1870F9343}" destId="{4998F3A8-70A0-4DAD-B99A-C843C37BE482}" srcOrd="0" destOrd="0" presId="urn:microsoft.com/office/officeart/2005/8/layout/bProcess4"/>
    <dgm:cxn modelId="{CA4D6497-0A50-4720-8B8E-AFA14494349B}" type="presParOf" srcId="{30E46B90-9095-4A42-9CC4-39E1870F9343}" destId="{A2CDA8B8-B6F6-448C-BBF5-7DAD19E77EF9}" srcOrd="1" destOrd="0" presId="urn:microsoft.com/office/officeart/2005/8/layout/bProcess4"/>
    <dgm:cxn modelId="{30156D89-38A8-4213-9F45-62660CC1753A}" type="presParOf" srcId="{BABF9590-6863-4FBF-ABAF-D53442082D58}" destId="{0D222E93-3D4C-4CB7-9E62-E00325BFD931}" srcOrd="3" destOrd="0" presId="urn:microsoft.com/office/officeart/2005/8/layout/bProcess4"/>
    <dgm:cxn modelId="{CE436409-778E-4995-BCF5-C11A344BDE91}" type="presParOf" srcId="{BABF9590-6863-4FBF-ABAF-D53442082D58}" destId="{CB765E14-C436-4CFA-AB75-1366F0C9ED60}" srcOrd="4" destOrd="0" presId="urn:microsoft.com/office/officeart/2005/8/layout/bProcess4"/>
    <dgm:cxn modelId="{51EFF116-45F8-48C5-BB9E-B66BDCE80292}" type="presParOf" srcId="{CB765E14-C436-4CFA-AB75-1366F0C9ED60}" destId="{95F6617E-CE07-4E45-8A33-1B20C3A00622}" srcOrd="0" destOrd="0" presId="urn:microsoft.com/office/officeart/2005/8/layout/bProcess4"/>
    <dgm:cxn modelId="{FFB8741A-B11B-48A2-80CC-C7835D4D7C59}" type="presParOf" srcId="{CB765E14-C436-4CFA-AB75-1366F0C9ED60}" destId="{82213BC2-FC7E-4EA2-ADC9-75E3DDBACE22}" srcOrd="1" destOrd="0" presId="urn:microsoft.com/office/officeart/2005/8/layout/bProcess4"/>
    <dgm:cxn modelId="{08E391C8-A6D7-43FF-B313-0E409D7F4686}" type="presParOf" srcId="{BABF9590-6863-4FBF-ABAF-D53442082D58}" destId="{0B2BA20E-7888-4F5A-980F-FD535EC61853}" srcOrd="5" destOrd="0" presId="urn:microsoft.com/office/officeart/2005/8/layout/bProcess4"/>
    <dgm:cxn modelId="{B9384B6D-4B45-41D8-B132-36B504E76660}" type="presParOf" srcId="{BABF9590-6863-4FBF-ABAF-D53442082D58}" destId="{3EC655DC-EE67-4EBF-8363-B349F35C5C70}" srcOrd="6" destOrd="0" presId="urn:microsoft.com/office/officeart/2005/8/layout/bProcess4"/>
    <dgm:cxn modelId="{ED303104-40BE-40ED-BBEF-3A686AF71768}" type="presParOf" srcId="{3EC655DC-EE67-4EBF-8363-B349F35C5C70}" destId="{A251699B-5512-4282-98F2-2102008A1E06}" srcOrd="0" destOrd="0" presId="urn:microsoft.com/office/officeart/2005/8/layout/bProcess4"/>
    <dgm:cxn modelId="{230A67A8-0126-4865-8CE1-1838959BFDB1}" type="presParOf" srcId="{3EC655DC-EE67-4EBF-8363-B349F35C5C70}" destId="{F869E449-8940-4CD3-A2CB-10CC562DB437}" srcOrd="1" destOrd="0" presId="urn:microsoft.com/office/officeart/2005/8/layout/bProcess4"/>
    <dgm:cxn modelId="{0973D7DA-58B9-46F9-8765-45B72B876515}" type="presParOf" srcId="{BABF9590-6863-4FBF-ABAF-D53442082D58}" destId="{EA9A1374-0ADD-495A-BDF6-BD3A6EDA4D09}" srcOrd="7" destOrd="0" presId="urn:microsoft.com/office/officeart/2005/8/layout/bProcess4"/>
    <dgm:cxn modelId="{9E215475-4F4D-4A23-BE6E-E19889915A7C}" type="presParOf" srcId="{BABF9590-6863-4FBF-ABAF-D53442082D58}" destId="{141A97E7-32EF-4A9B-9BA2-DABFF60DD9C8}" srcOrd="8" destOrd="0" presId="urn:microsoft.com/office/officeart/2005/8/layout/bProcess4"/>
    <dgm:cxn modelId="{665C10BB-01AF-4B6E-B29F-7B97E2CAE28E}" type="presParOf" srcId="{141A97E7-32EF-4A9B-9BA2-DABFF60DD9C8}" destId="{2D55B56B-3E9D-42E2-880E-B8934DE25FC0}" srcOrd="0" destOrd="0" presId="urn:microsoft.com/office/officeart/2005/8/layout/bProcess4"/>
    <dgm:cxn modelId="{C957565C-8B74-4397-9B5A-5E26D5A206D4}" type="presParOf" srcId="{141A97E7-32EF-4A9B-9BA2-DABFF60DD9C8}" destId="{72323DCA-A8AA-4F72-94B6-EB7AAA4F993C}" srcOrd="1" destOrd="0" presId="urn:microsoft.com/office/officeart/2005/8/layout/bProcess4"/>
    <dgm:cxn modelId="{8000832E-1881-47D9-839A-27C48C0787A7}" type="presParOf" srcId="{BABF9590-6863-4FBF-ABAF-D53442082D58}" destId="{ED137291-4309-461C-BA70-D1683F4C47ED}" srcOrd="9" destOrd="0" presId="urn:microsoft.com/office/officeart/2005/8/layout/bProcess4"/>
    <dgm:cxn modelId="{DAE0391D-B309-48BD-87E3-38F5002EA351}" type="presParOf" srcId="{BABF9590-6863-4FBF-ABAF-D53442082D58}" destId="{F33B3886-34BD-4C19-BF12-9E138FE7D6AC}" srcOrd="10" destOrd="0" presId="urn:microsoft.com/office/officeart/2005/8/layout/bProcess4"/>
    <dgm:cxn modelId="{E48989A4-2100-45E8-ABF8-2939C11DABB5}" type="presParOf" srcId="{F33B3886-34BD-4C19-BF12-9E138FE7D6AC}" destId="{AECDC495-6821-4B32-B0D1-096880BFB1DD}" srcOrd="0" destOrd="0" presId="urn:microsoft.com/office/officeart/2005/8/layout/bProcess4"/>
    <dgm:cxn modelId="{57BFBD7A-22C2-4264-8711-6CBB5A1A4858}" type="presParOf" srcId="{F33B3886-34BD-4C19-BF12-9E138FE7D6AC}" destId="{2D7E309C-72D1-4886-A8B0-0317365DF5CC}" srcOrd="1" destOrd="0" presId="urn:microsoft.com/office/officeart/2005/8/layout/bProcess4"/>
    <dgm:cxn modelId="{A00D26E4-4A4D-472D-8953-65F0D4DCDC16}" type="presParOf" srcId="{BABF9590-6863-4FBF-ABAF-D53442082D58}" destId="{B825A661-994A-4541-A486-57153FF27D92}" srcOrd="11" destOrd="0" presId="urn:microsoft.com/office/officeart/2005/8/layout/bProcess4"/>
    <dgm:cxn modelId="{66BA4554-018D-4C8B-8247-344A83FDE2BE}" type="presParOf" srcId="{BABF9590-6863-4FBF-ABAF-D53442082D58}" destId="{06AF206F-4920-4307-B9A4-6478BB55E0E8}" srcOrd="12" destOrd="0" presId="urn:microsoft.com/office/officeart/2005/8/layout/bProcess4"/>
    <dgm:cxn modelId="{5C361790-5D9C-4689-9CC9-5F4791ECE79E}" type="presParOf" srcId="{06AF206F-4920-4307-B9A4-6478BB55E0E8}" destId="{694DB7B9-4CCC-4F4F-A305-C131564D4BC9}" srcOrd="0" destOrd="0" presId="urn:microsoft.com/office/officeart/2005/8/layout/bProcess4"/>
    <dgm:cxn modelId="{23F6E1EE-73E0-4C1C-9603-7CE414A6EE70}" type="presParOf" srcId="{06AF206F-4920-4307-B9A4-6478BB55E0E8}" destId="{637C738A-7B3C-43BA-8890-AC5C9F17EE60}" srcOrd="1" destOrd="0" presId="urn:microsoft.com/office/officeart/2005/8/layout/bProcess4"/>
    <dgm:cxn modelId="{B1C767E3-3F8E-4213-A3C9-83DF9E3AB2C4}" type="presParOf" srcId="{BABF9590-6863-4FBF-ABAF-D53442082D58}" destId="{8A96C270-D8A3-4986-ABED-CFC304256925}" srcOrd="13" destOrd="0" presId="urn:microsoft.com/office/officeart/2005/8/layout/bProcess4"/>
    <dgm:cxn modelId="{AFFDCA5D-85F3-43C6-AB78-13BBDAE07632}" type="presParOf" srcId="{BABF9590-6863-4FBF-ABAF-D53442082D58}" destId="{94746886-2411-479A-A697-99EBCB2C2353}" srcOrd="14" destOrd="0" presId="urn:microsoft.com/office/officeart/2005/8/layout/bProcess4"/>
    <dgm:cxn modelId="{8E9833FD-3FBE-4255-9BFB-C33D809A3A83}" type="presParOf" srcId="{94746886-2411-479A-A697-99EBCB2C2353}" destId="{1A0E3D3F-181F-489D-8148-FC6C98D9C4CC}" srcOrd="0" destOrd="0" presId="urn:microsoft.com/office/officeart/2005/8/layout/bProcess4"/>
    <dgm:cxn modelId="{3315B831-2FDC-475F-9C6C-F3E3D2FD31CC}" type="presParOf" srcId="{94746886-2411-479A-A697-99EBCB2C2353}" destId="{A0DC307C-0ADF-455C-AEF8-421F7D7A356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1FF362-74D9-4B87-BEBB-C0016CA168C0}" type="doc">
      <dgm:prSet loTypeId="urn:microsoft.com/office/officeart/2005/8/layout/list1" loCatId="list" qsTypeId="urn:microsoft.com/office/officeart/2005/8/quickstyle/simple2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3EE12F4B-DF89-4426-8EF1-043E6772FEF9}">
      <dgm:prSet custT="1"/>
      <dgm:spPr/>
      <dgm:t>
        <a:bodyPr/>
        <a:lstStyle/>
        <a:p>
          <a:pPr rtl="0"/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Чему учить?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8E24CD5-144C-433F-8DED-244A57BB8AA6}" type="parTrans" cxnId="{B220D8B0-236B-40A7-966A-43278EB6CD9D}">
      <dgm:prSet/>
      <dgm:spPr/>
      <dgm:t>
        <a:bodyPr/>
        <a:lstStyle/>
        <a:p>
          <a:endParaRPr lang="ru-RU"/>
        </a:p>
      </dgm:t>
    </dgm:pt>
    <dgm:pt modelId="{4D614827-7EF8-4A6C-84A6-6331E9476767}" type="sibTrans" cxnId="{B220D8B0-236B-40A7-966A-43278EB6CD9D}">
      <dgm:prSet/>
      <dgm:spPr/>
      <dgm:t>
        <a:bodyPr/>
        <a:lstStyle/>
        <a:p>
          <a:endParaRPr lang="ru-RU"/>
        </a:p>
      </dgm:t>
    </dgm:pt>
    <dgm:pt modelId="{87D2F62E-92EA-415B-B7D5-B18E95AD3D92}" type="pres">
      <dgm:prSet presAssocID="{FE1FF362-74D9-4B87-BEBB-C0016CA168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5D337-0315-4152-A758-70226B6CAA06}" type="pres">
      <dgm:prSet presAssocID="{3EE12F4B-DF89-4426-8EF1-043E6772FEF9}" presName="parentLin" presStyleCnt="0"/>
      <dgm:spPr/>
    </dgm:pt>
    <dgm:pt modelId="{84047B96-D5BA-4B2A-A507-870A59CF0ACF}" type="pres">
      <dgm:prSet presAssocID="{3EE12F4B-DF89-4426-8EF1-043E6772FEF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DBE7E9D-A53F-4C61-974A-DB2C09BCBA4C}" type="pres">
      <dgm:prSet presAssocID="{3EE12F4B-DF89-4426-8EF1-043E6772FEF9}" presName="parentText" presStyleLbl="node1" presStyleIdx="0" presStyleCnt="1" custLinFactNeighborX="-14286" custLinFactNeighborY="87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22801-C845-4C64-81B6-A296C391A9DB}" type="pres">
      <dgm:prSet presAssocID="{3EE12F4B-DF89-4426-8EF1-043E6772FEF9}" presName="negativeSpace" presStyleCnt="0"/>
      <dgm:spPr/>
    </dgm:pt>
    <dgm:pt modelId="{DF064590-6C35-4AEA-BDB5-38AB54D5DA07}" type="pres">
      <dgm:prSet presAssocID="{3EE12F4B-DF89-4426-8EF1-043E6772FEF9}" presName="childText" presStyleLbl="conFgAcc1" presStyleIdx="0" presStyleCnt="1" custLinFactNeighborY="2266">
        <dgm:presLayoutVars>
          <dgm:bulletEnabled val="1"/>
        </dgm:presLayoutVars>
      </dgm:prSet>
      <dgm:spPr/>
    </dgm:pt>
  </dgm:ptLst>
  <dgm:cxnLst>
    <dgm:cxn modelId="{B220D8B0-236B-40A7-966A-43278EB6CD9D}" srcId="{FE1FF362-74D9-4B87-BEBB-C0016CA168C0}" destId="{3EE12F4B-DF89-4426-8EF1-043E6772FEF9}" srcOrd="0" destOrd="0" parTransId="{38E24CD5-144C-433F-8DED-244A57BB8AA6}" sibTransId="{4D614827-7EF8-4A6C-84A6-6331E9476767}"/>
    <dgm:cxn modelId="{9866EE27-BCB1-4274-85E8-8224896833D1}" type="presOf" srcId="{3EE12F4B-DF89-4426-8EF1-043E6772FEF9}" destId="{84047B96-D5BA-4B2A-A507-870A59CF0ACF}" srcOrd="0" destOrd="0" presId="urn:microsoft.com/office/officeart/2005/8/layout/list1"/>
    <dgm:cxn modelId="{EBD52076-0A7A-43D2-AC34-3C7BA7422A60}" type="presOf" srcId="{3EE12F4B-DF89-4426-8EF1-043E6772FEF9}" destId="{3DBE7E9D-A53F-4C61-974A-DB2C09BCBA4C}" srcOrd="1" destOrd="0" presId="urn:microsoft.com/office/officeart/2005/8/layout/list1"/>
    <dgm:cxn modelId="{80999C6D-5E51-46E2-9EBE-5C45C68242C4}" type="presOf" srcId="{FE1FF362-74D9-4B87-BEBB-C0016CA168C0}" destId="{87D2F62E-92EA-415B-B7D5-B18E95AD3D92}" srcOrd="0" destOrd="0" presId="urn:microsoft.com/office/officeart/2005/8/layout/list1"/>
    <dgm:cxn modelId="{1416FA18-E384-4863-858E-A9EAAE27E616}" type="presParOf" srcId="{87D2F62E-92EA-415B-B7D5-B18E95AD3D92}" destId="{B005D337-0315-4152-A758-70226B6CAA06}" srcOrd="0" destOrd="0" presId="urn:microsoft.com/office/officeart/2005/8/layout/list1"/>
    <dgm:cxn modelId="{FE99942A-1685-4137-A27E-2882419EF069}" type="presParOf" srcId="{B005D337-0315-4152-A758-70226B6CAA06}" destId="{84047B96-D5BA-4B2A-A507-870A59CF0ACF}" srcOrd="0" destOrd="0" presId="urn:microsoft.com/office/officeart/2005/8/layout/list1"/>
    <dgm:cxn modelId="{92B836E4-4446-45F5-A796-F351403B6DD4}" type="presParOf" srcId="{B005D337-0315-4152-A758-70226B6CAA06}" destId="{3DBE7E9D-A53F-4C61-974A-DB2C09BCBA4C}" srcOrd="1" destOrd="0" presId="urn:microsoft.com/office/officeart/2005/8/layout/list1"/>
    <dgm:cxn modelId="{31F2E4FB-4585-41EB-A90A-B77DFDBDEB82}" type="presParOf" srcId="{87D2F62E-92EA-415B-B7D5-B18E95AD3D92}" destId="{C4422801-C845-4C64-81B6-A296C391A9DB}" srcOrd="1" destOrd="0" presId="urn:microsoft.com/office/officeart/2005/8/layout/list1"/>
    <dgm:cxn modelId="{F2BBCFB6-9F70-4BA6-88C8-953ADAA3D509}" type="presParOf" srcId="{87D2F62E-92EA-415B-B7D5-B18E95AD3D92}" destId="{DF064590-6C35-4AEA-BDB5-38AB54D5DA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F1DFF1-218E-45C4-9F00-4D01F57E99EA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768AB0-9EE5-4E4E-BD3D-9894367B19ED}">
      <dgm:prSet phldrT="[Текст]" custT="1"/>
      <dgm:spPr/>
      <dgm:t>
        <a:bodyPr/>
        <a:lstStyle/>
        <a:p>
          <a:r>
            <a:rPr lang="ru-RU" sz="2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ЧЕМУ УЧИТЬ</a:t>
          </a:r>
          <a:r>
            <a:rPr lang="ru-RU" sz="18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?</a:t>
          </a:r>
          <a:endParaRPr lang="ru-RU" sz="18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AB16023-2E14-48DD-862C-9BA86BFF0161}" type="parTrans" cxnId="{0F2CDF5B-9349-42F6-A872-7C7B120F6CD5}">
      <dgm:prSet/>
      <dgm:spPr/>
      <dgm:t>
        <a:bodyPr/>
        <a:lstStyle/>
        <a:p>
          <a:endParaRPr lang="ru-RU"/>
        </a:p>
      </dgm:t>
    </dgm:pt>
    <dgm:pt modelId="{14562F83-ED4A-41CA-95EC-C5C3DAC29A05}" type="sibTrans" cxnId="{0F2CDF5B-9349-42F6-A872-7C7B120F6CD5}">
      <dgm:prSet/>
      <dgm:spPr/>
      <dgm:t>
        <a:bodyPr/>
        <a:lstStyle/>
        <a:p>
          <a:endParaRPr lang="ru-RU"/>
        </a:p>
      </dgm:t>
    </dgm:pt>
    <dgm:pt modelId="{9C6016EF-AF5B-4BD8-BD76-7F03EE704554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Традиционная учебная задача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53F9455B-FB93-4C96-BFF3-64AEE2D61817}" type="parTrans" cxnId="{628D6802-8608-4D5C-B958-0C4220E78C58}">
      <dgm:prSet/>
      <dgm:spPr/>
      <dgm:t>
        <a:bodyPr/>
        <a:lstStyle/>
        <a:p>
          <a:endParaRPr lang="ru-RU"/>
        </a:p>
      </dgm:t>
    </dgm:pt>
    <dgm:pt modelId="{17459B21-04C0-48C7-A56B-CBE6122A823A}" type="sibTrans" cxnId="{628D6802-8608-4D5C-B958-0C4220E78C58}">
      <dgm:prSet/>
      <dgm:spPr/>
      <dgm:t>
        <a:bodyPr/>
        <a:lstStyle/>
        <a:p>
          <a:endParaRPr lang="ru-RU"/>
        </a:p>
      </dgm:t>
    </dgm:pt>
    <dgm:pt modelId="{7A120362-FA6B-4B06-85FB-6F70D08A0C65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Учит  работать с массивом информации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117E50E-EDBC-40A8-BCF9-8793C4309B8B}" type="parTrans" cxnId="{D5D0CF4F-3D01-4968-867D-CA2411BCE848}">
      <dgm:prSet/>
      <dgm:spPr/>
      <dgm:t>
        <a:bodyPr/>
        <a:lstStyle/>
        <a:p>
          <a:endParaRPr lang="ru-RU"/>
        </a:p>
      </dgm:t>
    </dgm:pt>
    <dgm:pt modelId="{B7109370-A4B9-422B-A052-824223DAABCA}" type="sibTrans" cxnId="{D5D0CF4F-3D01-4968-867D-CA2411BCE848}">
      <dgm:prSet/>
      <dgm:spPr/>
      <dgm:t>
        <a:bodyPr/>
        <a:lstStyle/>
        <a:p>
          <a:endParaRPr lang="ru-RU"/>
        </a:p>
      </dgm:t>
    </dgm:pt>
    <dgm:pt modelId="{8E0B2702-8083-4A6C-B292-51094AC9AD5A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Открытая задача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CC08DBF-48C6-4680-845B-EE5AE8A42DC0}" type="sibTrans" cxnId="{DDE576AA-6574-406E-A0B6-A48684B87A73}">
      <dgm:prSet/>
      <dgm:spPr/>
      <dgm:t>
        <a:bodyPr/>
        <a:lstStyle/>
        <a:p>
          <a:endParaRPr lang="ru-RU"/>
        </a:p>
      </dgm:t>
    </dgm:pt>
    <dgm:pt modelId="{ED8D76E7-8C84-4CED-9B71-C0D3803F55E3}" type="parTrans" cxnId="{DDE576AA-6574-406E-A0B6-A48684B87A73}">
      <dgm:prSet/>
      <dgm:spPr/>
      <dgm:t>
        <a:bodyPr/>
        <a:lstStyle/>
        <a:p>
          <a:endParaRPr lang="ru-RU"/>
        </a:p>
      </dgm:t>
    </dgm:pt>
    <dgm:pt modelId="{EC99F760-6E05-43F8-A883-9A073153030E}">
      <dgm:prSet phldrT="[Текст]" custT="1"/>
      <dgm:spPr/>
      <dgm:t>
        <a:bodyPr/>
        <a:lstStyle/>
        <a:p>
          <a:pPr algn="ctr"/>
          <a:r>
            <a: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Учит применить методику, нужную формулу к  обработанной предварительно задаче 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468D6F49-0F73-4558-8CDC-029C6309665F}" type="sibTrans" cxnId="{510531C7-7800-411D-A1DF-A550F4CE02B3}">
      <dgm:prSet/>
      <dgm:spPr/>
      <dgm:t>
        <a:bodyPr/>
        <a:lstStyle/>
        <a:p>
          <a:endParaRPr lang="ru-RU"/>
        </a:p>
      </dgm:t>
    </dgm:pt>
    <dgm:pt modelId="{80DBBC3E-1A68-4ADF-8931-6A2120AC0DA6}" type="parTrans" cxnId="{510531C7-7800-411D-A1DF-A550F4CE02B3}">
      <dgm:prSet/>
      <dgm:spPr/>
      <dgm:t>
        <a:bodyPr/>
        <a:lstStyle/>
        <a:p>
          <a:endParaRPr lang="ru-RU"/>
        </a:p>
      </dgm:t>
    </dgm:pt>
    <dgm:pt modelId="{1BE788EF-0BB1-4BD2-97F3-82D8515F1956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Учит видеть противоречия 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7DF07A9-38EA-4A00-A657-FC4ACD166541}" type="parTrans" cxnId="{2561AB59-49E3-4F5C-AA8E-3764C41EF907}">
      <dgm:prSet/>
      <dgm:spPr/>
      <dgm:t>
        <a:bodyPr/>
        <a:lstStyle/>
        <a:p>
          <a:endParaRPr lang="ru-RU"/>
        </a:p>
      </dgm:t>
    </dgm:pt>
    <dgm:pt modelId="{4F1ADDCA-35F7-4F50-8657-F48B1A0E87F7}" type="sibTrans" cxnId="{2561AB59-49E3-4F5C-AA8E-3764C41EF907}">
      <dgm:prSet/>
      <dgm:spPr/>
      <dgm:t>
        <a:bodyPr/>
        <a:lstStyle/>
        <a:p>
          <a:endParaRPr lang="ru-RU"/>
        </a:p>
      </dgm:t>
    </dgm:pt>
    <dgm:pt modelId="{F81E79F6-4E55-4DF0-BADC-286102BE997A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Учит задавать вопросы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081FC7BE-965A-4D1B-B72B-FD7C1BED52A1}" type="parTrans" cxnId="{96DD4DDD-E606-4501-99BA-66A88404C0C4}">
      <dgm:prSet/>
      <dgm:spPr/>
      <dgm:t>
        <a:bodyPr/>
        <a:lstStyle/>
        <a:p>
          <a:endParaRPr lang="ru-RU"/>
        </a:p>
      </dgm:t>
    </dgm:pt>
    <dgm:pt modelId="{4DF04F0A-D75D-4040-8DD2-82F7AE7708EA}" type="sibTrans" cxnId="{96DD4DDD-E606-4501-99BA-66A88404C0C4}">
      <dgm:prSet/>
      <dgm:spPr/>
      <dgm:t>
        <a:bodyPr/>
        <a:lstStyle/>
        <a:p>
          <a:endParaRPr lang="ru-RU"/>
        </a:p>
      </dgm:t>
    </dgm:pt>
    <dgm:pt modelId="{91C3C086-8EF4-4D06-B6D3-673F6E2E4D58}">
      <dgm:prSet phldrT="[Текст]" custT="1"/>
      <dgm:spPr/>
      <dgm:t>
        <a:bodyPr/>
        <a:lstStyle/>
        <a:p>
          <a:r>
            <a:rPr lang="ru-RU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Развивает когнитивное мышление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7B20CC9F-BCA0-4763-9937-34B81CF125F8}" type="parTrans" cxnId="{78F98480-D739-4EC0-A6EC-3C6A6AA5748C}">
      <dgm:prSet/>
      <dgm:spPr/>
      <dgm:t>
        <a:bodyPr/>
        <a:lstStyle/>
        <a:p>
          <a:endParaRPr lang="ru-RU"/>
        </a:p>
      </dgm:t>
    </dgm:pt>
    <dgm:pt modelId="{89F30E29-61C7-4A01-90C0-80C6220FDDBD}" type="sibTrans" cxnId="{78F98480-D739-4EC0-A6EC-3C6A6AA5748C}">
      <dgm:prSet/>
      <dgm:spPr/>
      <dgm:t>
        <a:bodyPr/>
        <a:lstStyle/>
        <a:p>
          <a:endParaRPr lang="ru-RU"/>
        </a:p>
      </dgm:t>
    </dgm:pt>
    <dgm:pt modelId="{3A0B1D0B-0700-4911-88C9-BC873EDB294E}" type="pres">
      <dgm:prSet presAssocID="{6EF1DFF1-218E-45C4-9F00-4D01F57E99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B2EB5F-1E58-4B5C-A78E-CC7B3361CAE7}" type="pres">
      <dgm:prSet presAssocID="{9D768AB0-9EE5-4E4E-BD3D-9894367B19ED}" presName="hierRoot1" presStyleCnt="0"/>
      <dgm:spPr/>
    </dgm:pt>
    <dgm:pt modelId="{F5E33FE7-EE72-4601-BBB0-42BF60C0E973}" type="pres">
      <dgm:prSet presAssocID="{9D768AB0-9EE5-4E4E-BD3D-9894367B19ED}" presName="composite" presStyleCnt="0"/>
      <dgm:spPr/>
    </dgm:pt>
    <dgm:pt modelId="{5430FDDE-4C1F-489D-9E19-6A595DFA1E8E}" type="pres">
      <dgm:prSet presAssocID="{9D768AB0-9EE5-4E4E-BD3D-9894367B19ED}" presName="background" presStyleLbl="node0" presStyleIdx="0" presStyleCnt="1"/>
      <dgm:spPr/>
    </dgm:pt>
    <dgm:pt modelId="{FB1C832D-55D9-43EF-AE2A-CB118F8CEC94}" type="pres">
      <dgm:prSet presAssocID="{9D768AB0-9EE5-4E4E-BD3D-9894367B19ED}" presName="text" presStyleLbl="fgAcc0" presStyleIdx="0" presStyleCnt="1" custScaleX="118093" custScaleY="116340" custLinFactY="-63696" custLinFactNeighborX="609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C2A4C2-C2F2-46CE-AFFA-7CEEA9CA0324}" type="pres">
      <dgm:prSet presAssocID="{9D768AB0-9EE5-4E4E-BD3D-9894367B19ED}" presName="hierChild2" presStyleCnt="0"/>
      <dgm:spPr/>
    </dgm:pt>
    <dgm:pt modelId="{C500757F-A455-46DB-BCCB-52D7E2AE5FC9}" type="pres">
      <dgm:prSet presAssocID="{53F9455B-FB93-4C96-BFF3-64AEE2D6181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6719FDC-021A-4D5D-8B07-B3CEF1426889}" type="pres">
      <dgm:prSet presAssocID="{9C6016EF-AF5B-4BD8-BD76-7F03EE704554}" presName="hierRoot2" presStyleCnt="0"/>
      <dgm:spPr/>
    </dgm:pt>
    <dgm:pt modelId="{9D89F293-13C0-4698-96F3-5D264147C952}" type="pres">
      <dgm:prSet presAssocID="{9C6016EF-AF5B-4BD8-BD76-7F03EE704554}" presName="composite2" presStyleCnt="0"/>
      <dgm:spPr/>
    </dgm:pt>
    <dgm:pt modelId="{86EDA693-5139-4907-986A-C9817D8D1836}" type="pres">
      <dgm:prSet presAssocID="{9C6016EF-AF5B-4BD8-BD76-7F03EE704554}" presName="background2" presStyleLbl="node2" presStyleIdx="0" presStyleCnt="2"/>
      <dgm:spPr/>
    </dgm:pt>
    <dgm:pt modelId="{69238BF2-9F91-4DB8-AE43-102D55B32CF0}" type="pres">
      <dgm:prSet presAssocID="{9C6016EF-AF5B-4BD8-BD76-7F03EE704554}" presName="text2" presStyleLbl="fgAcc2" presStyleIdx="0" presStyleCnt="2" custScaleX="148164" custLinFactY="-37372" custLinFactNeighborX="3650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3B2BA-EBCD-4895-B8F5-8169123105E7}" type="pres">
      <dgm:prSet presAssocID="{9C6016EF-AF5B-4BD8-BD76-7F03EE704554}" presName="hierChild3" presStyleCnt="0"/>
      <dgm:spPr/>
    </dgm:pt>
    <dgm:pt modelId="{7D3AB580-54E3-443F-8FDD-8302A43377B7}" type="pres">
      <dgm:prSet presAssocID="{80DBBC3E-1A68-4ADF-8931-6A2120AC0DA6}" presName="Name17" presStyleLbl="parChTrans1D3" presStyleIdx="0" presStyleCnt="5"/>
      <dgm:spPr/>
      <dgm:t>
        <a:bodyPr/>
        <a:lstStyle/>
        <a:p>
          <a:endParaRPr lang="ru-RU"/>
        </a:p>
      </dgm:t>
    </dgm:pt>
    <dgm:pt modelId="{DA3AB1DE-3F54-4E3B-9C24-81C7BA28C891}" type="pres">
      <dgm:prSet presAssocID="{EC99F760-6E05-43F8-A883-9A073153030E}" presName="hierRoot3" presStyleCnt="0"/>
      <dgm:spPr/>
    </dgm:pt>
    <dgm:pt modelId="{448F289C-FFC0-4CBB-B02E-EDE4EBED09D4}" type="pres">
      <dgm:prSet presAssocID="{EC99F760-6E05-43F8-A883-9A073153030E}" presName="composite3" presStyleCnt="0"/>
      <dgm:spPr/>
    </dgm:pt>
    <dgm:pt modelId="{F182FC35-AC52-4D39-825F-8D50E794C04A}" type="pres">
      <dgm:prSet presAssocID="{EC99F760-6E05-43F8-A883-9A073153030E}" presName="background3" presStyleLbl="node3" presStyleIdx="0" presStyleCnt="5"/>
      <dgm:spPr/>
    </dgm:pt>
    <dgm:pt modelId="{611AAD3D-A8D0-431F-ADC6-A439D96C6D4C}" type="pres">
      <dgm:prSet presAssocID="{EC99F760-6E05-43F8-A883-9A073153030E}" presName="text3" presStyleLbl="fgAcc3" presStyleIdx="0" presStyleCnt="5" custScaleX="183541" custScaleY="151214" custLinFactY="-24466" custLinFactNeighborX="425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811AF-5D93-49F0-B824-F550149E52CF}" type="pres">
      <dgm:prSet presAssocID="{EC99F760-6E05-43F8-A883-9A073153030E}" presName="hierChild4" presStyleCnt="0"/>
      <dgm:spPr/>
    </dgm:pt>
    <dgm:pt modelId="{5014E269-FE35-4F2D-A8B4-CB7BFDB4E970}" type="pres">
      <dgm:prSet presAssocID="{ED8D76E7-8C84-4CED-9B71-C0D3803F55E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EBF92C3-C6C8-4FAA-B8EE-BAA4E3E5C030}" type="pres">
      <dgm:prSet presAssocID="{8E0B2702-8083-4A6C-B292-51094AC9AD5A}" presName="hierRoot2" presStyleCnt="0"/>
      <dgm:spPr/>
    </dgm:pt>
    <dgm:pt modelId="{3695C63E-6186-4793-8AC5-B72A0DA5BE70}" type="pres">
      <dgm:prSet presAssocID="{8E0B2702-8083-4A6C-B292-51094AC9AD5A}" presName="composite2" presStyleCnt="0"/>
      <dgm:spPr/>
    </dgm:pt>
    <dgm:pt modelId="{9455FB4D-3309-44D9-85B7-26FA4A4059B3}" type="pres">
      <dgm:prSet presAssocID="{8E0B2702-8083-4A6C-B292-51094AC9AD5A}" presName="background2" presStyleLbl="node2" presStyleIdx="1" presStyleCnt="2"/>
      <dgm:spPr/>
    </dgm:pt>
    <dgm:pt modelId="{773391B9-0E5B-44EC-8853-927A14B0FBE4}" type="pres">
      <dgm:prSet presAssocID="{8E0B2702-8083-4A6C-B292-51094AC9AD5A}" presName="text2" presStyleLbl="fgAcc2" presStyleIdx="1" presStyleCnt="2" custScaleX="113921" custLinFactY="-37372" custLinFactNeighborX="619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D6489-F1FC-4AF0-B24C-2057264D14EB}" type="pres">
      <dgm:prSet presAssocID="{8E0B2702-8083-4A6C-B292-51094AC9AD5A}" presName="hierChild3" presStyleCnt="0"/>
      <dgm:spPr/>
    </dgm:pt>
    <dgm:pt modelId="{8188129F-E47F-4B3D-8E63-AD09F2122151}" type="pres">
      <dgm:prSet presAssocID="{E117E50E-EDBC-40A8-BCF9-8793C4309B8B}" presName="Name17" presStyleLbl="parChTrans1D3" presStyleIdx="1" presStyleCnt="5"/>
      <dgm:spPr/>
      <dgm:t>
        <a:bodyPr/>
        <a:lstStyle/>
        <a:p>
          <a:endParaRPr lang="ru-RU"/>
        </a:p>
      </dgm:t>
    </dgm:pt>
    <dgm:pt modelId="{21C63B9D-010C-40FC-A646-C8BBFEED43F4}" type="pres">
      <dgm:prSet presAssocID="{7A120362-FA6B-4B06-85FB-6F70D08A0C65}" presName="hierRoot3" presStyleCnt="0"/>
      <dgm:spPr/>
    </dgm:pt>
    <dgm:pt modelId="{E5ED9FA9-7AF5-4C2F-A96C-0040B36636E3}" type="pres">
      <dgm:prSet presAssocID="{7A120362-FA6B-4B06-85FB-6F70D08A0C65}" presName="composite3" presStyleCnt="0"/>
      <dgm:spPr/>
    </dgm:pt>
    <dgm:pt modelId="{32C8CFE7-73F1-4794-924C-9EFC6C5679EA}" type="pres">
      <dgm:prSet presAssocID="{7A120362-FA6B-4B06-85FB-6F70D08A0C65}" presName="background3" presStyleLbl="node3" presStyleIdx="1" presStyleCnt="5"/>
      <dgm:spPr/>
    </dgm:pt>
    <dgm:pt modelId="{40D1C079-4471-4B14-94B1-083501584EFF}" type="pres">
      <dgm:prSet presAssocID="{7A120362-FA6B-4B06-85FB-6F70D08A0C65}" presName="text3" presStyleLbl="fgAcc3" presStyleIdx="1" presStyleCnt="5" custScaleX="138977" custScaleY="138395" custLinFactY="-26623" custLinFactNeighborX="5633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0709C-B8BE-43F1-80D5-04717DAE1605}" type="pres">
      <dgm:prSet presAssocID="{7A120362-FA6B-4B06-85FB-6F70D08A0C65}" presName="hierChild4" presStyleCnt="0"/>
      <dgm:spPr/>
    </dgm:pt>
    <dgm:pt modelId="{E05374D4-8690-4A03-9110-C840CC5896B7}" type="pres">
      <dgm:prSet presAssocID="{081FC7BE-965A-4D1B-B72B-FD7C1BED52A1}" presName="Name17" presStyleLbl="parChTrans1D3" presStyleIdx="2" presStyleCnt="5"/>
      <dgm:spPr/>
      <dgm:t>
        <a:bodyPr/>
        <a:lstStyle/>
        <a:p>
          <a:endParaRPr lang="ru-RU"/>
        </a:p>
      </dgm:t>
    </dgm:pt>
    <dgm:pt modelId="{CAE0E69A-C705-47DA-B2AD-0856C61F3907}" type="pres">
      <dgm:prSet presAssocID="{F81E79F6-4E55-4DF0-BADC-286102BE997A}" presName="hierRoot3" presStyleCnt="0"/>
      <dgm:spPr/>
    </dgm:pt>
    <dgm:pt modelId="{C30F8A35-1B19-4BF4-B419-6A46901A5973}" type="pres">
      <dgm:prSet presAssocID="{F81E79F6-4E55-4DF0-BADC-286102BE997A}" presName="composite3" presStyleCnt="0"/>
      <dgm:spPr/>
    </dgm:pt>
    <dgm:pt modelId="{5B57106D-BE4B-4490-911A-5C65CB42DE0F}" type="pres">
      <dgm:prSet presAssocID="{F81E79F6-4E55-4DF0-BADC-286102BE997A}" presName="background3" presStyleLbl="node3" presStyleIdx="2" presStyleCnt="5"/>
      <dgm:spPr/>
    </dgm:pt>
    <dgm:pt modelId="{E5DEAE62-CFF7-4A7E-9C0D-B2BEB034B01A}" type="pres">
      <dgm:prSet presAssocID="{F81E79F6-4E55-4DF0-BADC-286102BE997A}" presName="text3" presStyleLbl="fgAcc3" presStyleIdx="2" presStyleCnt="5" custLinFactNeighborX="2129" custLinFactNeighborY="54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EB888D-38EE-4F9A-8EF7-ACE517B90CD4}" type="pres">
      <dgm:prSet presAssocID="{F81E79F6-4E55-4DF0-BADC-286102BE997A}" presName="hierChild4" presStyleCnt="0"/>
      <dgm:spPr/>
    </dgm:pt>
    <dgm:pt modelId="{56F0A8BC-01CC-41E2-B4BD-210F12F440C7}" type="pres">
      <dgm:prSet presAssocID="{E7DF07A9-38EA-4A00-A657-FC4ACD166541}" presName="Name17" presStyleLbl="parChTrans1D3" presStyleIdx="3" presStyleCnt="5"/>
      <dgm:spPr/>
      <dgm:t>
        <a:bodyPr/>
        <a:lstStyle/>
        <a:p>
          <a:endParaRPr lang="ru-RU"/>
        </a:p>
      </dgm:t>
    </dgm:pt>
    <dgm:pt modelId="{2736F4D4-345F-4F67-89DF-DF4140AC520D}" type="pres">
      <dgm:prSet presAssocID="{1BE788EF-0BB1-4BD2-97F3-82D8515F1956}" presName="hierRoot3" presStyleCnt="0"/>
      <dgm:spPr/>
    </dgm:pt>
    <dgm:pt modelId="{B0FDB8FF-4022-4B82-9511-7C77ADCD7D3A}" type="pres">
      <dgm:prSet presAssocID="{1BE788EF-0BB1-4BD2-97F3-82D8515F1956}" presName="composite3" presStyleCnt="0"/>
      <dgm:spPr/>
    </dgm:pt>
    <dgm:pt modelId="{054F7B25-9336-4FB4-B6B8-95B722DEB1E7}" type="pres">
      <dgm:prSet presAssocID="{1BE788EF-0BB1-4BD2-97F3-82D8515F1956}" presName="background3" presStyleLbl="node3" presStyleIdx="3" presStyleCnt="5"/>
      <dgm:spPr/>
    </dgm:pt>
    <dgm:pt modelId="{0CF2ED61-1E3E-42CE-BE31-105EC5D9AB7B}" type="pres">
      <dgm:prSet presAssocID="{1BE788EF-0BB1-4BD2-97F3-82D8515F1956}" presName="text3" presStyleLbl="fgAcc3" presStyleIdx="3" presStyleCnt="5" custScaleX="144476" custLinFactY="40122" custLinFactNeighborX="7949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9D883-107D-47A9-BD18-9A8F103136E1}" type="pres">
      <dgm:prSet presAssocID="{1BE788EF-0BB1-4BD2-97F3-82D8515F1956}" presName="hierChild4" presStyleCnt="0"/>
      <dgm:spPr/>
    </dgm:pt>
    <dgm:pt modelId="{9332A16F-54B0-4AD2-BCA9-D1A507D68EE7}" type="pres">
      <dgm:prSet presAssocID="{7B20CC9F-BCA0-4763-9937-34B81CF125F8}" presName="Name17" presStyleLbl="parChTrans1D3" presStyleIdx="4" presStyleCnt="5"/>
      <dgm:spPr/>
      <dgm:t>
        <a:bodyPr/>
        <a:lstStyle/>
        <a:p>
          <a:endParaRPr lang="ru-RU"/>
        </a:p>
      </dgm:t>
    </dgm:pt>
    <dgm:pt modelId="{88D9386D-30AD-4CC9-B510-289F04214524}" type="pres">
      <dgm:prSet presAssocID="{91C3C086-8EF4-4D06-B6D3-673F6E2E4D58}" presName="hierRoot3" presStyleCnt="0"/>
      <dgm:spPr/>
    </dgm:pt>
    <dgm:pt modelId="{0B83F085-17DD-4C3A-A4A9-062AC094BEFA}" type="pres">
      <dgm:prSet presAssocID="{91C3C086-8EF4-4D06-B6D3-673F6E2E4D58}" presName="composite3" presStyleCnt="0"/>
      <dgm:spPr/>
    </dgm:pt>
    <dgm:pt modelId="{1E24D3D5-CDA7-48E7-871B-644EB163DD2E}" type="pres">
      <dgm:prSet presAssocID="{91C3C086-8EF4-4D06-B6D3-673F6E2E4D58}" presName="background3" presStyleLbl="node3" presStyleIdx="4" presStyleCnt="5"/>
      <dgm:spPr/>
    </dgm:pt>
    <dgm:pt modelId="{5E8B7660-3EDF-491A-857E-8CC2D14D6108}" type="pres">
      <dgm:prSet presAssocID="{91C3C086-8EF4-4D06-B6D3-673F6E2E4D58}" presName="text3" presStyleLbl="fgAcc3" presStyleIdx="4" presStyleCnt="5" custScaleX="132176" custLinFactNeighborX="-17337" custLinFactNeighborY="-77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76FF8-EDF5-44C7-9200-89E7AF163174}" type="pres">
      <dgm:prSet presAssocID="{91C3C086-8EF4-4D06-B6D3-673F6E2E4D58}" presName="hierChild4" presStyleCnt="0"/>
      <dgm:spPr/>
    </dgm:pt>
  </dgm:ptLst>
  <dgm:cxnLst>
    <dgm:cxn modelId="{0CD29D8D-F284-4E28-A0C8-AC34C6CA6464}" type="presOf" srcId="{ED8D76E7-8C84-4CED-9B71-C0D3803F55E3}" destId="{5014E269-FE35-4F2D-A8B4-CB7BFDB4E970}" srcOrd="0" destOrd="0" presId="urn:microsoft.com/office/officeart/2005/8/layout/hierarchy1"/>
    <dgm:cxn modelId="{14FD3FC0-95A0-4911-AACF-1CB75D95178E}" type="presOf" srcId="{EC99F760-6E05-43F8-A883-9A073153030E}" destId="{611AAD3D-A8D0-431F-ADC6-A439D96C6D4C}" srcOrd="0" destOrd="0" presId="urn:microsoft.com/office/officeart/2005/8/layout/hierarchy1"/>
    <dgm:cxn modelId="{0F2CDF5B-9349-42F6-A872-7C7B120F6CD5}" srcId="{6EF1DFF1-218E-45C4-9F00-4D01F57E99EA}" destId="{9D768AB0-9EE5-4E4E-BD3D-9894367B19ED}" srcOrd="0" destOrd="0" parTransId="{3AB16023-2E14-48DD-862C-9BA86BFF0161}" sibTransId="{14562F83-ED4A-41CA-95EC-C5C3DAC29A05}"/>
    <dgm:cxn modelId="{4D31670D-3D6D-4465-BC6F-EF7A24B0DAC7}" type="presOf" srcId="{53F9455B-FB93-4C96-BFF3-64AEE2D61817}" destId="{C500757F-A455-46DB-BCCB-52D7E2AE5FC9}" srcOrd="0" destOrd="0" presId="urn:microsoft.com/office/officeart/2005/8/layout/hierarchy1"/>
    <dgm:cxn modelId="{5D9C8005-A5D0-4551-B7B6-AE09C514F55C}" type="presOf" srcId="{9D768AB0-9EE5-4E4E-BD3D-9894367B19ED}" destId="{FB1C832D-55D9-43EF-AE2A-CB118F8CEC94}" srcOrd="0" destOrd="0" presId="urn:microsoft.com/office/officeart/2005/8/layout/hierarchy1"/>
    <dgm:cxn modelId="{5633EA1B-761C-40D1-9DFB-8EF875A08B83}" type="presOf" srcId="{9C6016EF-AF5B-4BD8-BD76-7F03EE704554}" destId="{69238BF2-9F91-4DB8-AE43-102D55B32CF0}" srcOrd="0" destOrd="0" presId="urn:microsoft.com/office/officeart/2005/8/layout/hierarchy1"/>
    <dgm:cxn modelId="{77C1D16C-4A3E-404C-95B0-F94FB08A0A1D}" type="presOf" srcId="{E117E50E-EDBC-40A8-BCF9-8793C4309B8B}" destId="{8188129F-E47F-4B3D-8E63-AD09F2122151}" srcOrd="0" destOrd="0" presId="urn:microsoft.com/office/officeart/2005/8/layout/hierarchy1"/>
    <dgm:cxn modelId="{D5D0CF4F-3D01-4968-867D-CA2411BCE848}" srcId="{8E0B2702-8083-4A6C-B292-51094AC9AD5A}" destId="{7A120362-FA6B-4B06-85FB-6F70D08A0C65}" srcOrd="0" destOrd="0" parTransId="{E117E50E-EDBC-40A8-BCF9-8793C4309B8B}" sibTransId="{B7109370-A4B9-422B-A052-824223DAABCA}"/>
    <dgm:cxn modelId="{A0CFAAA9-FA80-42E7-81D7-9C7DCCE013DD}" type="presOf" srcId="{80DBBC3E-1A68-4ADF-8931-6A2120AC0DA6}" destId="{7D3AB580-54E3-443F-8FDD-8302A43377B7}" srcOrd="0" destOrd="0" presId="urn:microsoft.com/office/officeart/2005/8/layout/hierarchy1"/>
    <dgm:cxn modelId="{5C91B53D-2517-46AC-B13F-57834014EED1}" type="presOf" srcId="{7A120362-FA6B-4B06-85FB-6F70D08A0C65}" destId="{40D1C079-4471-4B14-94B1-083501584EFF}" srcOrd="0" destOrd="0" presId="urn:microsoft.com/office/officeart/2005/8/layout/hierarchy1"/>
    <dgm:cxn modelId="{0664FB1C-8A3D-4FA8-86FF-441ECC94BA68}" type="presOf" srcId="{6EF1DFF1-218E-45C4-9F00-4D01F57E99EA}" destId="{3A0B1D0B-0700-4911-88C9-BC873EDB294E}" srcOrd="0" destOrd="0" presId="urn:microsoft.com/office/officeart/2005/8/layout/hierarchy1"/>
    <dgm:cxn modelId="{96DD4DDD-E606-4501-99BA-66A88404C0C4}" srcId="{8E0B2702-8083-4A6C-B292-51094AC9AD5A}" destId="{F81E79F6-4E55-4DF0-BADC-286102BE997A}" srcOrd="1" destOrd="0" parTransId="{081FC7BE-965A-4D1B-B72B-FD7C1BED52A1}" sibTransId="{4DF04F0A-D75D-4040-8DD2-82F7AE7708EA}"/>
    <dgm:cxn modelId="{510531C7-7800-411D-A1DF-A550F4CE02B3}" srcId="{9C6016EF-AF5B-4BD8-BD76-7F03EE704554}" destId="{EC99F760-6E05-43F8-A883-9A073153030E}" srcOrd="0" destOrd="0" parTransId="{80DBBC3E-1A68-4ADF-8931-6A2120AC0DA6}" sibTransId="{468D6F49-0F73-4558-8CDC-029C6309665F}"/>
    <dgm:cxn modelId="{DDE576AA-6574-406E-A0B6-A48684B87A73}" srcId="{9D768AB0-9EE5-4E4E-BD3D-9894367B19ED}" destId="{8E0B2702-8083-4A6C-B292-51094AC9AD5A}" srcOrd="1" destOrd="0" parTransId="{ED8D76E7-8C84-4CED-9B71-C0D3803F55E3}" sibTransId="{3CC08DBF-48C6-4680-845B-EE5AE8A42DC0}"/>
    <dgm:cxn modelId="{A1285782-23EB-42EC-92CF-E0A743C837D8}" type="presOf" srcId="{91C3C086-8EF4-4D06-B6D3-673F6E2E4D58}" destId="{5E8B7660-3EDF-491A-857E-8CC2D14D6108}" srcOrd="0" destOrd="0" presId="urn:microsoft.com/office/officeart/2005/8/layout/hierarchy1"/>
    <dgm:cxn modelId="{BE7325A6-415D-44F3-93F8-3F39EB14AD23}" type="presOf" srcId="{F81E79F6-4E55-4DF0-BADC-286102BE997A}" destId="{E5DEAE62-CFF7-4A7E-9C0D-B2BEB034B01A}" srcOrd="0" destOrd="0" presId="urn:microsoft.com/office/officeart/2005/8/layout/hierarchy1"/>
    <dgm:cxn modelId="{E1DC8434-CB3D-42A9-81E4-276D4BB3DBE3}" type="presOf" srcId="{E7DF07A9-38EA-4A00-A657-FC4ACD166541}" destId="{56F0A8BC-01CC-41E2-B4BD-210F12F440C7}" srcOrd="0" destOrd="0" presId="urn:microsoft.com/office/officeart/2005/8/layout/hierarchy1"/>
    <dgm:cxn modelId="{B8D498F9-5037-432C-8D84-F1034BE8EB16}" type="presOf" srcId="{081FC7BE-965A-4D1B-B72B-FD7C1BED52A1}" destId="{E05374D4-8690-4A03-9110-C840CC5896B7}" srcOrd="0" destOrd="0" presId="urn:microsoft.com/office/officeart/2005/8/layout/hierarchy1"/>
    <dgm:cxn modelId="{3D2288CE-D7CB-4237-8D58-5D39E3DFFFEA}" type="presOf" srcId="{7B20CC9F-BCA0-4763-9937-34B81CF125F8}" destId="{9332A16F-54B0-4AD2-BCA9-D1A507D68EE7}" srcOrd="0" destOrd="0" presId="urn:microsoft.com/office/officeart/2005/8/layout/hierarchy1"/>
    <dgm:cxn modelId="{99AE9A42-9F64-4ECB-A9E2-A392347AB63F}" type="presOf" srcId="{8E0B2702-8083-4A6C-B292-51094AC9AD5A}" destId="{773391B9-0E5B-44EC-8853-927A14B0FBE4}" srcOrd="0" destOrd="0" presId="urn:microsoft.com/office/officeart/2005/8/layout/hierarchy1"/>
    <dgm:cxn modelId="{78F98480-D739-4EC0-A6EC-3C6A6AA5748C}" srcId="{8E0B2702-8083-4A6C-B292-51094AC9AD5A}" destId="{91C3C086-8EF4-4D06-B6D3-673F6E2E4D58}" srcOrd="3" destOrd="0" parTransId="{7B20CC9F-BCA0-4763-9937-34B81CF125F8}" sibTransId="{89F30E29-61C7-4A01-90C0-80C6220FDDBD}"/>
    <dgm:cxn modelId="{2561AB59-49E3-4F5C-AA8E-3764C41EF907}" srcId="{8E0B2702-8083-4A6C-B292-51094AC9AD5A}" destId="{1BE788EF-0BB1-4BD2-97F3-82D8515F1956}" srcOrd="2" destOrd="0" parTransId="{E7DF07A9-38EA-4A00-A657-FC4ACD166541}" sibTransId="{4F1ADDCA-35F7-4F50-8657-F48B1A0E87F7}"/>
    <dgm:cxn modelId="{FC4BC6B5-E21D-4B9E-9191-9EDEFCCD6E71}" type="presOf" srcId="{1BE788EF-0BB1-4BD2-97F3-82D8515F1956}" destId="{0CF2ED61-1E3E-42CE-BE31-105EC5D9AB7B}" srcOrd="0" destOrd="0" presId="urn:microsoft.com/office/officeart/2005/8/layout/hierarchy1"/>
    <dgm:cxn modelId="{628D6802-8608-4D5C-B958-0C4220E78C58}" srcId="{9D768AB0-9EE5-4E4E-BD3D-9894367B19ED}" destId="{9C6016EF-AF5B-4BD8-BD76-7F03EE704554}" srcOrd="0" destOrd="0" parTransId="{53F9455B-FB93-4C96-BFF3-64AEE2D61817}" sibTransId="{17459B21-04C0-48C7-A56B-CBE6122A823A}"/>
    <dgm:cxn modelId="{3584C4CA-9822-4FE6-A9FA-F43F6DF87265}" type="presParOf" srcId="{3A0B1D0B-0700-4911-88C9-BC873EDB294E}" destId="{38B2EB5F-1E58-4B5C-A78E-CC7B3361CAE7}" srcOrd="0" destOrd="0" presId="urn:microsoft.com/office/officeart/2005/8/layout/hierarchy1"/>
    <dgm:cxn modelId="{C55EE767-0080-42B3-8A60-4EAC23919A78}" type="presParOf" srcId="{38B2EB5F-1E58-4B5C-A78E-CC7B3361CAE7}" destId="{F5E33FE7-EE72-4601-BBB0-42BF60C0E973}" srcOrd="0" destOrd="0" presId="urn:microsoft.com/office/officeart/2005/8/layout/hierarchy1"/>
    <dgm:cxn modelId="{56F6F536-8E73-4195-92F5-2A2115DE9AB9}" type="presParOf" srcId="{F5E33FE7-EE72-4601-BBB0-42BF60C0E973}" destId="{5430FDDE-4C1F-489D-9E19-6A595DFA1E8E}" srcOrd="0" destOrd="0" presId="urn:microsoft.com/office/officeart/2005/8/layout/hierarchy1"/>
    <dgm:cxn modelId="{F246366D-2DBB-4CD1-9884-F3B8703E52A5}" type="presParOf" srcId="{F5E33FE7-EE72-4601-BBB0-42BF60C0E973}" destId="{FB1C832D-55D9-43EF-AE2A-CB118F8CEC94}" srcOrd="1" destOrd="0" presId="urn:microsoft.com/office/officeart/2005/8/layout/hierarchy1"/>
    <dgm:cxn modelId="{7DB11D8C-0D70-4BB5-859E-3F93B2071960}" type="presParOf" srcId="{38B2EB5F-1E58-4B5C-A78E-CC7B3361CAE7}" destId="{F9C2A4C2-C2F2-46CE-AFFA-7CEEA9CA0324}" srcOrd="1" destOrd="0" presId="urn:microsoft.com/office/officeart/2005/8/layout/hierarchy1"/>
    <dgm:cxn modelId="{DA2E4830-D17B-4E35-B143-B0CBC09F0628}" type="presParOf" srcId="{F9C2A4C2-C2F2-46CE-AFFA-7CEEA9CA0324}" destId="{C500757F-A455-46DB-BCCB-52D7E2AE5FC9}" srcOrd="0" destOrd="0" presId="urn:microsoft.com/office/officeart/2005/8/layout/hierarchy1"/>
    <dgm:cxn modelId="{9487DF65-4BF1-4406-9AFA-90A4B7AEA2E3}" type="presParOf" srcId="{F9C2A4C2-C2F2-46CE-AFFA-7CEEA9CA0324}" destId="{A6719FDC-021A-4D5D-8B07-B3CEF1426889}" srcOrd="1" destOrd="0" presId="urn:microsoft.com/office/officeart/2005/8/layout/hierarchy1"/>
    <dgm:cxn modelId="{C9BE26B1-4240-4051-AA17-AC983DC86792}" type="presParOf" srcId="{A6719FDC-021A-4D5D-8B07-B3CEF1426889}" destId="{9D89F293-13C0-4698-96F3-5D264147C952}" srcOrd="0" destOrd="0" presId="urn:microsoft.com/office/officeart/2005/8/layout/hierarchy1"/>
    <dgm:cxn modelId="{E98C986D-2810-4292-8718-49962D5A3522}" type="presParOf" srcId="{9D89F293-13C0-4698-96F3-5D264147C952}" destId="{86EDA693-5139-4907-986A-C9817D8D1836}" srcOrd="0" destOrd="0" presId="urn:microsoft.com/office/officeart/2005/8/layout/hierarchy1"/>
    <dgm:cxn modelId="{DE95E19E-0A4F-47D2-9B2F-6F62F932DCEB}" type="presParOf" srcId="{9D89F293-13C0-4698-96F3-5D264147C952}" destId="{69238BF2-9F91-4DB8-AE43-102D55B32CF0}" srcOrd="1" destOrd="0" presId="urn:microsoft.com/office/officeart/2005/8/layout/hierarchy1"/>
    <dgm:cxn modelId="{825629E9-21C7-422C-83F5-336803FCC4D4}" type="presParOf" srcId="{A6719FDC-021A-4D5D-8B07-B3CEF1426889}" destId="{8143B2BA-EBCD-4895-B8F5-8169123105E7}" srcOrd="1" destOrd="0" presId="urn:microsoft.com/office/officeart/2005/8/layout/hierarchy1"/>
    <dgm:cxn modelId="{53FF9A91-03F1-48C4-8857-547FFD5A6F04}" type="presParOf" srcId="{8143B2BA-EBCD-4895-B8F5-8169123105E7}" destId="{7D3AB580-54E3-443F-8FDD-8302A43377B7}" srcOrd="0" destOrd="0" presId="urn:microsoft.com/office/officeart/2005/8/layout/hierarchy1"/>
    <dgm:cxn modelId="{0CFF3753-D268-41B4-B6DE-E7345B3DBC51}" type="presParOf" srcId="{8143B2BA-EBCD-4895-B8F5-8169123105E7}" destId="{DA3AB1DE-3F54-4E3B-9C24-81C7BA28C891}" srcOrd="1" destOrd="0" presId="urn:microsoft.com/office/officeart/2005/8/layout/hierarchy1"/>
    <dgm:cxn modelId="{E0DD4A69-1D31-4AD0-ACA5-5D3D65423FD1}" type="presParOf" srcId="{DA3AB1DE-3F54-4E3B-9C24-81C7BA28C891}" destId="{448F289C-FFC0-4CBB-B02E-EDE4EBED09D4}" srcOrd="0" destOrd="0" presId="urn:microsoft.com/office/officeart/2005/8/layout/hierarchy1"/>
    <dgm:cxn modelId="{78D51A73-3E41-4BAB-AD71-4C31A61BB292}" type="presParOf" srcId="{448F289C-FFC0-4CBB-B02E-EDE4EBED09D4}" destId="{F182FC35-AC52-4D39-825F-8D50E794C04A}" srcOrd="0" destOrd="0" presId="urn:microsoft.com/office/officeart/2005/8/layout/hierarchy1"/>
    <dgm:cxn modelId="{208CF438-0C9B-42C0-A0A6-D5F0BA488925}" type="presParOf" srcId="{448F289C-FFC0-4CBB-B02E-EDE4EBED09D4}" destId="{611AAD3D-A8D0-431F-ADC6-A439D96C6D4C}" srcOrd="1" destOrd="0" presId="urn:microsoft.com/office/officeart/2005/8/layout/hierarchy1"/>
    <dgm:cxn modelId="{00ECCAD0-0CCC-49C7-B5C3-E5CC4BFA15D7}" type="presParOf" srcId="{DA3AB1DE-3F54-4E3B-9C24-81C7BA28C891}" destId="{3C1811AF-5D93-49F0-B824-F550149E52CF}" srcOrd="1" destOrd="0" presId="urn:microsoft.com/office/officeart/2005/8/layout/hierarchy1"/>
    <dgm:cxn modelId="{223E2009-DA62-40E6-9772-A5271A6D703D}" type="presParOf" srcId="{F9C2A4C2-C2F2-46CE-AFFA-7CEEA9CA0324}" destId="{5014E269-FE35-4F2D-A8B4-CB7BFDB4E970}" srcOrd="2" destOrd="0" presId="urn:microsoft.com/office/officeart/2005/8/layout/hierarchy1"/>
    <dgm:cxn modelId="{223CA230-BA92-46AE-B95C-4975D2802F06}" type="presParOf" srcId="{F9C2A4C2-C2F2-46CE-AFFA-7CEEA9CA0324}" destId="{9EBF92C3-C6C8-4FAA-B8EE-BAA4E3E5C030}" srcOrd="3" destOrd="0" presId="urn:microsoft.com/office/officeart/2005/8/layout/hierarchy1"/>
    <dgm:cxn modelId="{B7552DE7-A9AC-4DEA-B41A-737EE7848460}" type="presParOf" srcId="{9EBF92C3-C6C8-4FAA-B8EE-BAA4E3E5C030}" destId="{3695C63E-6186-4793-8AC5-B72A0DA5BE70}" srcOrd="0" destOrd="0" presId="urn:microsoft.com/office/officeart/2005/8/layout/hierarchy1"/>
    <dgm:cxn modelId="{F778CFF7-0DF4-49D1-988D-2D7118C9F043}" type="presParOf" srcId="{3695C63E-6186-4793-8AC5-B72A0DA5BE70}" destId="{9455FB4D-3309-44D9-85B7-26FA4A4059B3}" srcOrd="0" destOrd="0" presId="urn:microsoft.com/office/officeart/2005/8/layout/hierarchy1"/>
    <dgm:cxn modelId="{6FADC77F-BBF1-4086-A682-06E3F9E0F00A}" type="presParOf" srcId="{3695C63E-6186-4793-8AC5-B72A0DA5BE70}" destId="{773391B9-0E5B-44EC-8853-927A14B0FBE4}" srcOrd="1" destOrd="0" presId="urn:microsoft.com/office/officeart/2005/8/layout/hierarchy1"/>
    <dgm:cxn modelId="{5F04E265-027A-451A-A4F2-6C9616A3630C}" type="presParOf" srcId="{9EBF92C3-C6C8-4FAA-B8EE-BAA4E3E5C030}" destId="{8B3D6489-F1FC-4AF0-B24C-2057264D14EB}" srcOrd="1" destOrd="0" presId="urn:microsoft.com/office/officeart/2005/8/layout/hierarchy1"/>
    <dgm:cxn modelId="{1AAB1D47-4124-4038-8A5D-CA4350AF3BB1}" type="presParOf" srcId="{8B3D6489-F1FC-4AF0-B24C-2057264D14EB}" destId="{8188129F-E47F-4B3D-8E63-AD09F2122151}" srcOrd="0" destOrd="0" presId="urn:microsoft.com/office/officeart/2005/8/layout/hierarchy1"/>
    <dgm:cxn modelId="{05B4CF7C-55A1-471D-9629-0705A53AA188}" type="presParOf" srcId="{8B3D6489-F1FC-4AF0-B24C-2057264D14EB}" destId="{21C63B9D-010C-40FC-A646-C8BBFEED43F4}" srcOrd="1" destOrd="0" presId="urn:microsoft.com/office/officeart/2005/8/layout/hierarchy1"/>
    <dgm:cxn modelId="{24B0DAF2-52F2-4F48-9F89-DDB122C42923}" type="presParOf" srcId="{21C63B9D-010C-40FC-A646-C8BBFEED43F4}" destId="{E5ED9FA9-7AF5-4C2F-A96C-0040B36636E3}" srcOrd="0" destOrd="0" presId="urn:microsoft.com/office/officeart/2005/8/layout/hierarchy1"/>
    <dgm:cxn modelId="{4195B7DA-C56F-4B0D-951F-8D27D7855E60}" type="presParOf" srcId="{E5ED9FA9-7AF5-4C2F-A96C-0040B36636E3}" destId="{32C8CFE7-73F1-4794-924C-9EFC6C5679EA}" srcOrd="0" destOrd="0" presId="urn:microsoft.com/office/officeart/2005/8/layout/hierarchy1"/>
    <dgm:cxn modelId="{DF54FCA6-8A62-40B2-9DAD-77811B419FE4}" type="presParOf" srcId="{E5ED9FA9-7AF5-4C2F-A96C-0040B36636E3}" destId="{40D1C079-4471-4B14-94B1-083501584EFF}" srcOrd="1" destOrd="0" presId="urn:microsoft.com/office/officeart/2005/8/layout/hierarchy1"/>
    <dgm:cxn modelId="{536CB9D9-609B-475D-B050-70739DFA5B9E}" type="presParOf" srcId="{21C63B9D-010C-40FC-A646-C8BBFEED43F4}" destId="{5490709C-B8BE-43F1-80D5-04717DAE1605}" srcOrd="1" destOrd="0" presId="urn:microsoft.com/office/officeart/2005/8/layout/hierarchy1"/>
    <dgm:cxn modelId="{8DC8DBAC-0A22-4DD0-ABE8-22AEA286C7FB}" type="presParOf" srcId="{8B3D6489-F1FC-4AF0-B24C-2057264D14EB}" destId="{E05374D4-8690-4A03-9110-C840CC5896B7}" srcOrd="2" destOrd="0" presId="urn:microsoft.com/office/officeart/2005/8/layout/hierarchy1"/>
    <dgm:cxn modelId="{72165EAF-782B-43BA-9368-D6C91EFA93AC}" type="presParOf" srcId="{8B3D6489-F1FC-4AF0-B24C-2057264D14EB}" destId="{CAE0E69A-C705-47DA-B2AD-0856C61F3907}" srcOrd="3" destOrd="0" presId="urn:microsoft.com/office/officeart/2005/8/layout/hierarchy1"/>
    <dgm:cxn modelId="{C7A8181C-6C2E-4B3D-8822-121BFFDD3C3B}" type="presParOf" srcId="{CAE0E69A-C705-47DA-B2AD-0856C61F3907}" destId="{C30F8A35-1B19-4BF4-B419-6A46901A5973}" srcOrd="0" destOrd="0" presId="urn:microsoft.com/office/officeart/2005/8/layout/hierarchy1"/>
    <dgm:cxn modelId="{CB5C7243-4AE6-4E83-881B-C4B650ADFD1C}" type="presParOf" srcId="{C30F8A35-1B19-4BF4-B419-6A46901A5973}" destId="{5B57106D-BE4B-4490-911A-5C65CB42DE0F}" srcOrd="0" destOrd="0" presId="urn:microsoft.com/office/officeart/2005/8/layout/hierarchy1"/>
    <dgm:cxn modelId="{B6534BA1-7026-495C-BA67-8C417047DF98}" type="presParOf" srcId="{C30F8A35-1B19-4BF4-B419-6A46901A5973}" destId="{E5DEAE62-CFF7-4A7E-9C0D-B2BEB034B01A}" srcOrd="1" destOrd="0" presId="urn:microsoft.com/office/officeart/2005/8/layout/hierarchy1"/>
    <dgm:cxn modelId="{BB6897B2-8E7F-4544-A7FB-E187C087BB36}" type="presParOf" srcId="{CAE0E69A-C705-47DA-B2AD-0856C61F3907}" destId="{A4EB888D-38EE-4F9A-8EF7-ACE517B90CD4}" srcOrd="1" destOrd="0" presId="urn:microsoft.com/office/officeart/2005/8/layout/hierarchy1"/>
    <dgm:cxn modelId="{EA25D66F-A0EE-4B60-A190-CB36E8E57096}" type="presParOf" srcId="{8B3D6489-F1FC-4AF0-B24C-2057264D14EB}" destId="{56F0A8BC-01CC-41E2-B4BD-210F12F440C7}" srcOrd="4" destOrd="0" presId="urn:microsoft.com/office/officeart/2005/8/layout/hierarchy1"/>
    <dgm:cxn modelId="{F5229BF4-7FF5-46B1-9FA8-727A00CB930F}" type="presParOf" srcId="{8B3D6489-F1FC-4AF0-B24C-2057264D14EB}" destId="{2736F4D4-345F-4F67-89DF-DF4140AC520D}" srcOrd="5" destOrd="0" presId="urn:microsoft.com/office/officeart/2005/8/layout/hierarchy1"/>
    <dgm:cxn modelId="{7028DD90-E2B3-40C6-B78E-A5A8620F8FE8}" type="presParOf" srcId="{2736F4D4-345F-4F67-89DF-DF4140AC520D}" destId="{B0FDB8FF-4022-4B82-9511-7C77ADCD7D3A}" srcOrd="0" destOrd="0" presId="urn:microsoft.com/office/officeart/2005/8/layout/hierarchy1"/>
    <dgm:cxn modelId="{6FD93A10-C0E7-443F-91B9-5E34C7090111}" type="presParOf" srcId="{B0FDB8FF-4022-4B82-9511-7C77ADCD7D3A}" destId="{054F7B25-9336-4FB4-B6B8-95B722DEB1E7}" srcOrd="0" destOrd="0" presId="urn:microsoft.com/office/officeart/2005/8/layout/hierarchy1"/>
    <dgm:cxn modelId="{B9838BC0-33B4-4547-9510-A255A6CC7CCC}" type="presParOf" srcId="{B0FDB8FF-4022-4B82-9511-7C77ADCD7D3A}" destId="{0CF2ED61-1E3E-42CE-BE31-105EC5D9AB7B}" srcOrd="1" destOrd="0" presId="urn:microsoft.com/office/officeart/2005/8/layout/hierarchy1"/>
    <dgm:cxn modelId="{0B5B0339-2F1A-4BE6-ACE8-9DB18FEE2BA8}" type="presParOf" srcId="{2736F4D4-345F-4F67-89DF-DF4140AC520D}" destId="{B8A9D883-107D-47A9-BD18-9A8F103136E1}" srcOrd="1" destOrd="0" presId="urn:microsoft.com/office/officeart/2005/8/layout/hierarchy1"/>
    <dgm:cxn modelId="{490659C7-0D20-4D8E-927F-6D126E1DBE03}" type="presParOf" srcId="{8B3D6489-F1FC-4AF0-B24C-2057264D14EB}" destId="{9332A16F-54B0-4AD2-BCA9-D1A507D68EE7}" srcOrd="6" destOrd="0" presId="urn:microsoft.com/office/officeart/2005/8/layout/hierarchy1"/>
    <dgm:cxn modelId="{9D2ACE51-70DE-466C-83F8-822399E32038}" type="presParOf" srcId="{8B3D6489-F1FC-4AF0-B24C-2057264D14EB}" destId="{88D9386D-30AD-4CC9-B510-289F04214524}" srcOrd="7" destOrd="0" presId="urn:microsoft.com/office/officeart/2005/8/layout/hierarchy1"/>
    <dgm:cxn modelId="{AB35568A-E3D0-4311-8B15-77CD95112934}" type="presParOf" srcId="{88D9386D-30AD-4CC9-B510-289F04214524}" destId="{0B83F085-17DD-4C3A-A4A9-062AC094BEFA}" srcOrd="0" destOrd="0" presId="urn:microsoft.com/office/officeart/2005/8/layout/hierarchy1"/>
    <dgm:cxn modelId="{4C8E0BF9-EF5E-48A4-91ED-E0EC870D4934}" type="presParOf" srcId="{0B83F085-17DD-4C3A-A4A9-062AC094BEFA}" destId="{1E24D3D5-CDA7-48E7-871B-644EB163DD2E}" srcOrd="0" destOrd="0" presId="urn:microsoft.com/office/officeart/2005/8/layout/hierarchy1"/>
    <dgm:cxn modelId="{6D00156E-0E0C-4016-9DD9-7A036AA13874}" type="presParOf" srcId="{0B83F085-17DD-4C3A-A4A9-062AC094BEFA}" destId="{5E8B7660-3EDF-491A-857E-8CC2D14D6108}" srcOrd="1" destOrd="0" presId="urn:microsoft.com/office/officeart/2005/8/layout/hierarchy1"/>
    <dgm:cxn modelId="{88526461-EAA2-49E2-BE55-EF138E565EC6}" type="presParOf" srcId="{88D9386D-30AD-4CC9-B510-289F04214524}" destId="{4E676FF8-EDF5-44C7-9200-89E7AF1631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3584-A9C9-4743-A1C3-B1E678F0D73B}">
      <dsp:nvSpPr>
        <dsp:cNvPr id="0" name=""/>
        <dsp:cNvSpPr/>
      </dsp:nvSpPr>
      <dsp:spPr>
        <a:xfrm>
          <a:off x="4968550" y="3"/>
          <a:ext cx="1355038" cy="105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Знания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4968550" y="3"/>
        <a:ext cx="1355038" cy="1057106"/>
      </dsp:txXfrm>
    </dsp:sp>
    <dsp:sp modelId="{B970DFF8-A184-4C68-8CB4-A65EF396C49C}">
      <dsp:nvSpPr>
        <dsp:cNvPr id="0" name=""/>
        <dsp:cNvSpPr/>
      </dsp:nvSpPr>
      <dsp:spPr>
        <a:xfrm>
          <a:off x="2429640" y="-334703"/>
          <a:ext cx="3966394" cy="3966394"/>
        </a:xfrm>
        <a:prstGeom prst="circularArrow">
          <a:avLst>
            <a:gd name="adj1" fmla="val 5195"/>
            <a:gd name="adj2" fmla="val 335562"/>
            <a:gd name="adj3" fmla="val 297096"/>
            <a:gd name="adj4" fmla="val 20362423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0AF8D-8B9D-413A-943B-DEC5F02BE972}">
      <dsp:nvSpPr>
        <dsp:cNvPr id="0" name=""/>
        <dsp:cNvSpPr/>
      </dsp:nvSpPr>
      <dsp:spPr>
        <a:xfrm>
          <a:off x="4948980" y="1999156"/>
          <a:ext cx="2249605" cy="105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Проекты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 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4948980" y="1999156"/>
        <a:ext cx="2249605" cy="1056757"/>
      </dsp:txXfrm>
    </dsp:sp>
    <dsp:sp modelId="{17686727-A350-406B-894A-FD2F20F194ED}">
      <dsp:nvSpPr>
        <dsp:cNvPr id="0" name=""/>
        <dsp:cNvSpPr/>
      </dsp:nvSpPr>
      <dsp:spPr>
        <a:xfrm>
          <a:off x="2416766" y="481"/>
          <a:ext cx="3966394" cy="3966394"/>
        </a:xfrm>
        <a:prstGeom prst="circularArrow">
          <a:avLst>
            <a:gd name="adj1" fmla="val 5195"/>
            <a:gd name="adj2" fmla="val 335562"/>
            <a:gd name="adj3" fmla="val 3610397"/>
            <a:gd name="adj4" fmla="val 2252073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F5730-F646-41F1-A11E-CE6A54D0D2CC}">
      <dsp:nvSpPr>
        <dsp:cNvPr id="0" name=""/>
        <dsp:cNvSpPr/>
      </dsp:nvSpPr>
      <dsp:spPr>
        <a:xfrm>
          <a:off x="3677564" y="3215257"/>
          <a:ext cx="1444799" cy="105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Цели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3677564" y="3215257"/>
        <a:ext cx="1444799" cy="1056757"/>
      </dsp:txXfrm>
    </dsp:sp>
    <dsp:sp modelId="{834E73BE-5739-4F07-8A91-2BD1AF79C4CB}">
      <dsp:nvSpPr>
        <dsp:cNvPr id="0" name=""/>
        <dsp:cNvSpPr/>
      </dsp:nvSpPr>
      <dsp:spPr>
        <a:xfrm>
          <a:off x="2416766" y="481"/>
          <a:ext cx="3966394" cy="3966394"/>
        </a:xfrm>
        <a:prstGeom prst="circularArrow">
          <a:avLst>
            <a:gd name="adj1" fmla="val 5195"/>
            <a:gd name="adj2" fmla="val 335562"/>
            <a:gd name="adj3" fmla="val 8212365"/>
            <a:gd name="adj4" fmla="val 6854041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B2852-C9C6-4A92-966D-183113C3C598}">
      <dsp:nvSpPr>
        <dsp:cNvPr id="0" name=""/>
        <dsp:cNvSpPr/>
      </dsp:nvSpPr>
      <dsp:spPr>
        <a:xfrm>
          <a:off x="1837908" y="1999156"/>
          <a:ext cx="1776473" cy="105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Проблема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1837908" y="1999156"/>
        <a:ext cx="1776473" cy="1056757"/>
      </dsp:txXfrm>
    </dsp:sp>
    <dsp:sp modelId="{478D2E3E-36B3-4EE5-8BF5-81456E148A5E}">
      <dsp:nvSpPr>
        <dsp:cNvPr id="0" name=""/>
        <dsp:cNvSpPr/>
      </dsp:nvSpPr>
      <dsp:spPr>
        <a:xfrm>
          <a:off x="2404533" y="-191761"/>
          <a:ext cx="3966394" cy="3966394"/>
        </a:xfrm>
        <a:prstGeom prst="circularArrow">
          <a:avLst>
            <a:gd name="adj1" fmla="val 5195"/>
            <a:gd name="adj2" fmla="val 335562"/>
            <a:gd name="adj3" fmla="val 12260726"/>
            <a:gd name="adj4" fmla="val 1039330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9FC3F-DB97-4F81-A5FF-EFCA91211C3E}">
      <dsp:nvSpPr>
        <dsp:cNvPr id="0" name=""/>
        <dsp:cNvSpPr/>
      </dsp:nvSpPr>
      <dsp:spPr>
        <a:xfrm>
          <a:off x="2479655" y="144016"/>
          <a:ext cx="1480782" cy="76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Результат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2479655" y="144016"/>
        <a:ext cx="1480782" cy="769087"/>
      </dsp:txXfrm>
    </dsp:sp>
    <dsp:sp modelId="{9017CA33-3049-4D79-90A9-3E196910123C}">
      <dsp:nvSpPr>
        <dsp:cNvPr id="0" name=""/>
        <dsp:cNvSpPr/>
      </dsp:nvSpPr>
      <dsp:spPr>
        <a:xfrm>
          <a:off x="72011" y="-46679"/>
          <a:ext cx="8762281" cy="3966394"/>
        </a:xfrm>
        <a:prstGeom prst="circularArrow">
          <a:avLst>
            <a:gd name="adj1" fmla="val 5195"/>
            <a:gd name="adj2" fmla="val 335562"/>
            <a:gd name="adj3" fmla="val 16834567"/>
            <a:gd name="adj4" fmla="val 15172934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96FC2-7FF6-44F4-AF64-7F3D0C1B0061}">
      <dsp:nvSpPr>
        <dsp:cNvPr id="0" name=""/>
        <dsp:cNvSpPr/>
      </dsp:nvSpPr>
      <dsp:spPr>
        <a:xfrm rot="10800000">
          <a:off x="1198729" y="0"/>
          <a:ext cx="3639284" cy="894154"/>
        </a:xfrm>
        <a:prstGeom prst="homePlat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97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  С</a:t>
          </a: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истема обучения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 rot="10800000">
        <a:off x="1422267" y="0"/>
        <a:ext cx="3415746" cy="894154"/>
      </dsp:txXfrm>
    </dsp:sp>
    <dsp:sp modelId="{DED04A30-021E-4724-AA6D-48AF62F6C769}">
      <dsp:nvSpPr>
        <dsp:cNvPr id="0" name=""/>
        <dsp:cNvSpPr/>
      </dsp:nvSpPr>
      <dsp:spPr>
        <a:xfrm>
          <a:off x="634594" y="0"/>
          <a:ext cx="1128270" cy="8941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CBA69-1A28-42BB-8A2B-1CA99397F085}">
      <dsp:nvSpPr>
        <dsp:cNvPr id="0" name=""/>
        <dsp:cNvSpPr/>
      </dsp:nvSpPr>
      <dsp:spPr>
        <a:xfrm>
          <a:off x="194908" y="0"/>
          <a:ext cx="1152128" cy="115212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Ученик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33" y="168725"/>
        <a:ext cx="814678" cy="814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2781F-273D-4DF7-9358-ADE974165261}">
      <dsp:nvSpPr>
        <dsp:cNvPr id="0" name=""/>
        <dsp:cNvSpPr/>
      </dsp:nvSpPr>
      <dsp:spPr>
        <a:xfrm>
          <a:off x="101636" y="0"/>
          <a:ext cx="7128792" cy="445549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F27DA9F-B9EC-4805-830E-BF16ABF831E7}">
      <dsp:nvSpPr>
        <dsp:cNvPr id="0" name=""/>
        <dsp:cNvSpPr/>
      </dsp:nvSpPr>
      <dsp:spPr>
        <a:xfrm>
          <a:off x="803822" y="3317606"/>
          <a:ext cx="163962" cy="163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C213F6-E837-42F0-AAE7-C500BD8138B6}">
      <dsp:nvSpPr>
        <dsp:cNvPr id="0" name=""/>
        <dsp:cNvSpPr/>
      </dsp:nvSpPr>
      <dsp:spPr>
        <a:xfrm>
          <a:off x="-101636" y="3399587"/>
          <a:ext cx="3193902" cy="106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80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Активность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-101636" y="3399587"/>
        <a:ext cx="3193902" cy="1060407"/>
      </dsp:txXfrm>
    </dsp:sp>
    <dsp:sp modelId="{FC7F92BA-A352-4FC4-9380-9016AE7E66E6}">
      <dsp:nvSpPr>
        <dsp:cNvPr id="0" name=""/>
        <dsp:cNvSpPr/>
      </dsp:nvSpPr>
      <dsp:spPr>
        <a:xfrm>
          <a:off x="2016224" y="2160240"/>
          <a:ext cx="285151" cy="2851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3AEA9-3CA7-438B-902F-7CABD1E5FF62}">
      <dsp:nvSpPr>
        <dsp:cNvPr id="0" name=""/>
        <dsp:cNvSpPr/>
      </dsp:nvSpPr>
      <dsp:spPr>
        <a:xfrm>
          <a:off x="1872215" y="2428334"/>
          <a:ext cx="1497046" cy="203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096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Успех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1872215" y="2428334"/>
        <a:ext cx="1497046" cy="2036161"/>
      </dsp:txXfrm>
    </dsp:sp>
    <dsp:sp modelId="{6C5DA138-57A1-4CC5-B287-3D894309E1D6}">
      <dsp:nvSpPr>
        <dsp:cNvPr id="0" name=""/>
        <dsp:cNvSpPr/>
      </dsp:nvSpPr>
      <dsp:spPr>
        <a:xfrm>
          <a:off x="3528394" y="1440158"/>
          <a:ext cx="377825" cy="377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D9977-8C03-4404-846E-E638DF428927}">
      <dsp:nvSpPr>
        <dsp:cNvPr id="0" name=""/>
        <dsp:cNvSpPr/>
      </dsp:nvSpPr>
      <dsp:spPr>
        <a:xfrm>
          <a:off x="2570299" y="1711000"/>
          <a:ext cx="3780580" cy="275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02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Реализация себя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2570299" y="1711000"/>
        <a:ext cx="3780580" cy="2753495"/>
      </dsp:txXfrm>
    </dsp:sp>
    <dsp:sp modelId="{BCBC7C0E-CCEA-4434-BC81-01861EF3AA90}">
      <dsp:nvSpPr>
        <dsp:cNvPr id="0" name=""/>
        <dsp:cNvSpPr/>
      </dsp:nvSpPr>
      <dsp:spPr>
        <a:xfrm>
          <a:off x="5616624" y="720080"/>
          <a:ext cx="506144" cy="5061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AA995-A9BC-495B-8851-7595C1F3B7C4}">
      <dsp:nvSpPr>
        <dsp:cNvPr id="0" name=""/>
        <dsp:cNvSpPr/>
      </dsp:nvSpPr>
      <dsp:spPr>
        <a:xfrm>
          <a:off x="5166623" y="1265405"/>
          <a:ext cx="1775107" cy="319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195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ЗУН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5166623" y="1265405"/>
        <a:ext cx="1775107" cy="3194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72F64-C5F6-48A1-9F6D-68F832D5F45B}">
      <dsp:nvSpPr>
        <dsp:cNvPr id="0" name=""/>
        <dsp:cNvSpPr/>
      </dsp:nvSpPr>
      <dsp:spPr>
        <a:xfrm rot="5400000">
          <a:off x="1162339" y="877569"/>
          <a:ext cx="763735" cy="8694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26053C-436C-488F-B552-778F8002F349}">
      <dsp:nvSpPr>
        <dsp:cNvPr id="0" name=""/>
        <dsp:cNvSpPr/>
      </dsp:nvSpPr>
      <dsp:spPr>
        <a:xfrm>
          <a:off x="144013" y="30953"/>
          <a:ext cx="2917646" cy="8999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С помощью ТОГИС  возможно научить учащихся: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187952" y="74892"/>
        <a:ext cx="2829768" cy="812056"/>
      </dsp:txXfrm>
    </dsp:sp>
    <dsp:sp modelId="{5599FCC6-0254-4562-B28B-CB6B7A6E380E}">
      <dsp:nvSpPr>
        <dsp:cNvPr id="0" name=""/>
        <dsp:cNvSpPr/>
      </dsp:nvSpPr>
      <dsp:spPr>
        <a:xfrm>
          <a:off x="2245676" y="116782"/>
          <a:ext cx="935081" cy="72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08FDA-B0C2-4928-9F51-383A2BFECB77}">
      <dsp:nvSpPr>
        <dsp:cNvPr id="0" name=""/>
        <dsp:cNvSpPr/>
      </dsp:nvSpPr>
      <dsp:spPr>
        <a:xfrm rot="5400000">
          <a:off x="2228474" y="1996064"/>
          <a:ext cx="763735" cy="8694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3168386"/>
                <a:satOff val="6594"/>
                <a:lumOff val="3711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3168386"/>
                <a:satOff val="6594"/>
                <a:lumOff val="3711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3168386"/>
                <a:satOff val="6594"/>
                <a:lumOff val="3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25176F-B4E5-4E7F-93F0-05EAE25E4017}">
      <dsp:nvSpPr>
        <dsp:cNvPr id="0" name=""/>
        <dsp:cNvSpPr/>
      </dsp:nvSpPr>
      <dsp:spPr>
        <a:xfrm>
          <a:off x="2030219" y="1031248"/>
          <a:ext cx="1974638" cy="8999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82924"/>
                <a:satOff val="4875"/>
                <a:lumOff val="1863"/>
                <a:alphaOff val="0"/>
                <a:shade val="51000"/>
                <a:satMod val="130000"/>
              </a:schemeClr>
            </a:gs>
            <a:gs pos="80000">
              <a:schemeClr val="accent2">
                <a:hueOff val="2382924"/>
                <a:satOff val="4875"/>
                <a:lumOff val="1863"/>
                <a:alphaOff val="0"/>
                <a:shade val="93000"/>
                <a:satMod val="130000"/>
              </a:schemeClr>
            </a:gs>
            <a:gs pos="100000">
              <a:schemeClr val="accent2">
                <a:hueOff val="2382924"/>
                <a:satOff val="4875"/>
                <a:lumOff val="1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выявлять и формулировать проблемы;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2074158" y="1075187"/>
        <a:ext cx="1886760" cy="812056"/>
      </dsp:txXfrm>
    </dsp:sp>
    <dsp:sp modelId="{2CF92D6A-4456-449F-8FF3-EB14EDE6EFB0}">
      <dsp:nvSpPr>
        <dsp:cNvPr id="0" name=""/>
        <dsp:cNvSpPr/>
      </dsp:nvSpPr>
      <dsp:spPr>
        <a:xfrm>
          <a:off x="3231810" y="1127706"/>
          <a:ext cx="935081" cy="72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D21CA-2235-4890-8B2C-C681DF10C0FC}">
      <dsp:nvSpPr>
        <dsp:cNvPr id="0" name=""/>
        <dsp:cNvSpPr/>
      </dsp:nvSpPr>
      <dsp:spPr>
        <a:xfrm rot="5400000">
          <a:off x="3587243" y="3013747"/>
          <a:ext cx="763735" cy="8694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6336772"/>
                <a:satOff val="13189"/>
                <a:lumOff val="7423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6336772"/>
                <a:satOff val="13189"/>
                <a:lumOff val="7423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6336772"/>
                <a:satOff val="13189"/>
                <a:lumOff val="74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2D4EE43-862F-4BBA-B6B7-FF2333384888}">
      <dsp:nvSpPr>
        <dsp:cNvPr id="0" name=""/>
        <dsp:cNvSpPr/>
      </dsp:nvSpPr>
      <dsp:spPr>
        <a:xfrm>
          <a:off x="3125115" y="2048939"/>
          <a:ext cx="1612950" cy="8999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51000"/>
                <a:satMod val="130000"/>
              </a:schemeClr>
            </a:gs>
            <a:gs pos="80000">
              <a:schemeClr val="accent2">
                <a:hueOff val="4765848"/>
                <a:satOff val="9751"/>
                <a:lumOff val="3725"/>
                <a:alphaOff val="0"/>
                <a:shade val="93000"/>
                <a:satMod val="130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проводить их анализ;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3169054" y="2092878"/>
        <a:ext cx="1525072" cy="812056"/>
      </dsp:txXfrm>
    </dsp:sp>
    <dsp:sp modelId="{9F8F40D5-1254-4A7D-A41F-A6EA1CD960B1}">
      <dsp:nvSpPr>
        <dsp:cNvPr id="0" name=""/>
        <dsp:cNvSpPr/>
      </dsp:nvSpPr>
      <dsp:spPr>
        <a:xfrm>
          <a:off x="4508604" y="2138629"/>
          <a:ext cx="935081" cy="72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8C3AB-3812-4BDE-8ED1-37D178F271AF}">
      <dsp:nvSpPr>
        <dsp:cNvPr id="0" name=""/>
        <dsp:cNvSpPr/>
      </dsp:nvSpPr>
      <dsp:spPr>
        <a:xfrm rot="5400000">
          <a:off x="5093435" y="4016560"/>
          <a:ext cx="763735" cy="8694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9505158"/>
                <a:satOff val="19783"/>
                <a:lumOff val="11134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9505158"/>
                <a:satOff val="19783"/>
                <a:lumOff val="11134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9505158"/>
                <a:satOff val="19783"/>
                <a:lumOff val="111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53C72A-5D19-438A-8CD3-F24DD82715C2}">
      <dsp:nvSpPr>
        <dsp:cNvPr id="0" name=""/>
        <dsp:cNvSpPr/>
      </dsp:nvSpPr>
      <dsp:spPr>
        <a:xfrm>
          <a:off x="4536507" y="3061321"/>
          <a:ext cx="1285680" cy="8999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7148772"/>
                <a:satOff val="14626"/>
                <a:lumOff val="5588"/>
                <a:alphaOff val="0"/>
                <a:shade val="51000"/>
                <a:satMod val="130000"/>
              </a:schemeClr>
            </a:gs>
            <a:gs pos="80000">
              <a:schemeClr val="accent2">
                <a:hueOff val="7148772"/>
                <a:satOff val="14626"/>
                <a:lumOff val="5588"/>
                <a:alphaOff val="0"/>
                <a:shade val="93000"/>
                <a:satMod val="130000"/>
              </a:schemeClr>
            </a:gs>
            <a:gs pos="100000">
              <a:schemeClr val="accent2">
                <a:hueOff val="7148772"/>
                <a:satOff val="14626"/>
                <a:lumOff val="5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находить пути их решения;</a:t>
          </a:r>
          <a:endParaRPr lang="ru-RU" sz="1800" b="1" kern="12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4580446" y="3105260"/>
        <a:ext cx="1197802" cy="812056"/>
      </dsp:txXfrm>
    </dsp:sp>
    <dsp:sp modelId="{946E8C98-6845-4AC6-9DD4-DA9361F29AA0}">
      <dsp:nvSpPr>
        <dsp:cNvPr id="0" name=""/>
        <dsp:cNvSpPr/>
      </dsp:nvSpPr>
      <dsp:spPr>
        <a:xfrm>
          <a:off x="5802606" y="3149553"/>
          <a:ext cx="935081" cy="72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E74FC-F8D7-4361-A89F-75FF950E267D}">
      <dsp:nvSpPr>
        <dsp:cNvPr id="0" name=""/>
        <dsp:cNvSpPr/>
      </dsp:nvSpPr>
      <dsp:spPr>
        <a:xfrm>
          <a:off x="5974564" y="4074647"/>
          <a:ext cx="1730294" cy="89993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51000"/>
                <a:satMod val="130000"/>
              </a:schemeClr>
            </a:gs>
            <a:gs pos="80000">
              <a:schemeClr val="accent2">
                <a:hueOff val="9531695"/>
                <a:satOff val="19501"/>
                <a:lumOff val="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rPr>
            <a:t>находить необходимый источник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</a:endParaRPr>
        </a:p>
      </dsp:txBody>
      <dsp:txXfrm>
        <a:off x="6018503" y="4118586"/>
        <a:ext cx="1642416" cy="812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0C6E3-C1D8-4D11-90F6-1CAE41B415B6}">
      <dsp:nvSpPr>
        <dsp:cNvPr id="0" name=""/>
        <dsp:cNvSpPr/>
      </dsp:nvSpPr>
      <dsp:spPr>
        <a:xfrm rot="5400000">
          <a:off x="415020" y="1022362"/>
          <a:ext cx="1597079" cy="1926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7717-7BF3-400C-A1E6-00DFAB2DBED1}">
      <dsp:nvSpPr>
        <dsp:cNvPr id="0" name=""/>
        <dsp:cNvSpPr/>
      </dsp:nvSpPr>
      <dsp:spPr>
        <a:xfrm>
          <a:off x="781385" y="1585"/>
          <a:ext cx="2140372" cy="128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/>
              <a:latin typeface="Monotype Corsiva" pitchFamily="66" charset="0"/>
            </a:rPr>
            <a:t>Беседа учителя, где выдвигается проблемная ситуация</a:t>
          </a:r>
          <a:endParaRPr lang="ru-RU" sz="2400" i="0" kern="1200" dirty="0">
            <a:effectLst/>
            <a:latin typeface="Monotype Corsiva" pitchFamily="66" charset="0"/>
          </a:endParaRPr>
        </a:p>
      </dsp:txBody>
      <dsp:txXfrm>
        <a:off x="818999" y="39199"/>
        <a:ext cx="2065144" cy="1208995"/>
      </dsp:txXfrm>
    </dsp:sp>
    <dsp:sp modelId="{0D222E93-3D4C-4CB7-9E62-E00325BFD931}">
      <dsp:nvSpPr>
        <dsp:cNvPr id="0" name=""/>
        <dsp:cNvSpPr/>
      </dsp:nvSpPr>
      <dsp:spPr>
        <a:xfrm rot="5400000">
          <a:off x="415020" y="2627641"/>
          <a:ext cx="1597079" cy="1926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DA8B8-B6F6-448C-BBF5-7DAD19E77EF9}">
      <dsp:nvSpPr>
        <dsp:cNvPr id="0" name=""/>
        <dsp:cNvSpPr/>
      </dsp:nvSpPr>
      <dsp:spPr>
        <a:xfrm>
          <a:off x="781385" y="1606864"/>
          <a:ext cx="2140372" cy="128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/>
              <a:latin typeface="Monotype Corsiva" pitchFamily="66" charset="0"/>
            </a:rPr>
            <a:t>Постановка  проблемы</a:t>
          </a:r>
          <a:r>
            <a:rPr lang="ru-RU" sz="2400" i="0" kern="1200" dirty="0" smtClean="0">
              <a:effectLst/>
              <a:latin typeface="Monotype Corsiva" pitchFamily="66" charset="0"/>
            </a:rPr>
            <a:t>  </a:t>
          </a:r>
          <a:endParaRPr lang="ru-RU" sz="2400" i="0" kern="1200" dirty="0">
            <a:effectLst/>
            <a:latin typeface="Monotype Corsiva" pitchFamily="66" charset="0"/>
          </a:endParaRPr>
        </a:p>
      </dsp:txBody>
      <dsp:txXfrm>
        <a:off x="818999" y="1644478"/>
        <a:ext cx="2065144" cy="1208995"/>
      </dsp:txXfrm>
    </dsp:sp>
    <dsp:sp modelId="{0B2BA20E-7888-4F5A-980F-FD535EC61853}">
      <dsp:nvSpPr>
        <dsp:cNvPr id="0" name=""/>
        <dsp:cNvSpPr/>
      </dsp:nvSpPr>
      <dsp:spPr>
        <a:xfrm>
          <a:off x="1217659" y="3430281"/>
          <a:ext cx="2838495" cy="1926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213BC2-FC7E-4EA2-ADC9-75E3DDBACE22}">
      <dsp:nvSpPr>
        <dsp:cNvPr id="0" name=""/>
        <dsp:cNvSpPr/>
      </dsp:nvSpPr>
      <dsp:spPr>
        <a:xfrm>
          <a:off x="781385" y="3212144"/>
          <a:ext cx="2140372" cy="128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/>
              <a:latin typeface="Monotype Corsiva" pitchFamily="66" charset="0"/>
            </a:rPr>
            <a:t>Выбор темы проекта и распределение по группам</a:t>
          </a:r>
          <a:r>
            <a:rPr lang="ru-RU" sz="2400" i="0" kern="1200" dirty="0" smtClean="0">
              <a:effectLst/>
              <a:latin typeface="Monotype Corsiva" pitchFamily="66" charset="0"/>
            </a:rPr>
            <a:t> </a:t>
          </a:r>
          <a:endParaRPr lang="ru-RU" sz="2400" i="0" kern="1200" dirty="0">
            <a:effectLst/>
            <a:latin typeface="Monotype Corsiva" pitchFamily="66" charset="0"/>
          </a:endParaRPr>
        </a:p>
      </dsp:txBody>
      <dsp:txXfrm>
        <a:off x="818999" y="3249758"/>
        <a:ext cx="2065144" cy="1208995"/>
      </dsp:txXfrm>
    </dsp:sp>
    <dsp:sp modelId="{EA9A1374-0ADD-495A-BDF6-BD3A6EDA4D09}">
      <dsp:nvSpPr>
        <dsp:cNvPr id="0" name=""/>
        <dsp:cNvSpPr/>
      </dsp:nvSpPr>
      <dsp:spPr>
        <a:xfrm rot="16200000">
          <a:off x="3261716" y="2627641"/>
          <a:ext cx="1597079" cy="1926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9E449-8940-4CD3-A2CB-10CC562DB437}">
      <dsp:nvSpPr>
        <dsp:cNvPr id="0" name=""/>
        <dsp:cNvSpPr/>
      </dsp:nvSpPr>
      <dsp:spPr>
        <a:xfrm>
          <a:off x="3628081" y="3212144"/>
          <a:ext cx="2140372" cy="128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/>
              <a:latin typeface="Monotype Corsiva" pitchFamily="66" charset="0"/>
            </a:rPr>
            <a:t>Определение цели и задач проекта</a:t>
          </a:r>
          <a:r>
            <a:rPr lang="ru-RU" sz="2400" i="0" kern="1200" dirty="0" smtClean="0">
              <a:effectLst/>
              <a:latin typeface="Monotype Corsiva" pitchFamily="66" charset="0"/>
            </a:rPr>
            <a:t> </a:t>
          </a:r>
          <a:endParaRPr lang="ru-RU" sz="2000" i="0" kern="1200" dirty="0">
            <a:effectLst/>
            <a:latin typeface="Monotype Corsiva" pitchFamily="66" charset="0"/>
          </a:endParaRPr>
        </a:p>
      </dsp:txBody>
      <dsp:txXfrm>
        <a:off x="3665695" y="3249758"/>
        <a:ext cx="2065144" cy="1208995"/>
      </dsp:txXfrm>
    </dsp:sp>
    <dsp:sp modelId="{ED137291-4309-461C-BA70-D1683F4C47ED}">
      <dsp:nvSpPr>
        <dsp:cNvPr id="0" name=""/>
        <dsp:cNvSpPr/>
      </dsp:nvSpPr>
      <dsp:spPr>
        <a:xfrm rot="16200000">
          <a:off x="3261716" y="1022362"/>
          <a:ext cx="1597079" cy="192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23DCA-A8AA-4F72-94B6-EB7AAA4F993C}">
      <dsp:nvSpPr>
        <dsp:cNvPr id="0" name=""/>
        <dsp:cNvSpPr/>
      </dsp:nvSpPr>
      <dsp:spPr>
        <a:xfrm>
          <a:off x="3628081" y="1606864"/>
          <a:ext cx="2140372" cy="128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/>
              <a:latin typeface="Monotype Corsiva" pitchFamily="66" charset="0"/>
            </a:rPr>
            <a:t>Составление плана работы над проектом</a:t>
          </a:r>
          <a:r>
            <a:rPr lang="ru-RU" sz="2400" i="0" kern="1200" dirty="0" smtClean="0">
              <a:effectLst/>
              <a:latin typeface="Monotype Corsiva" pitchFamily="66" charset="0"/>
            </a:rPr>
            <a:t> </a:t>
          </a:r>
          <a:endParaRPr lang="ru-RU" sz="2400" i="0" kern="1200" dirty="0">
            <a:effectLst/>
            <a:latin typeface="Monotype Corsiva" pitchFamily="66" charset="0"/>
          </a:endParaRPr>
        </a:p>
      </dsp:txBody>
      <dsp:txXfrm>
        <a:off x="3665695" y="1644478"/>
        <a:ext cx="2065144" cy="1208995"/>
      </dsp:txXfrm>
    </dsp:sp>
    <dsp:sp modelId="{B825A661-994A-4541-A486-57153FF27D92}">
      <dsp:nvSpPr>
        <dsp:cNvPr id="0" name=""/>
        <dsp:cNvSpPr/>
      </dsp:nvSpPr>
      <dsp:spPr>
        <a:xfrm>
          <a:off x="4064355" y="219722"/>
          <a:ext cx="2838495" cy="1926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E309C-72D1-4886-A8B0-0317365DF5CC}">
      <dsp:nvSpPr>
        <dsp:cNvPr id="0" name=""/>
        <dsp:cNvSpPr/>
      </dsp:nvSpPr>
      <dsp:spPr>
        <a:xfrm>
          <a:off x="3628081" y="1585"/>
          <a:ext cx="2140372" cy="128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/>
              <a:latin typeface="Monotype Corsiva" pitchFamily="66" charset="0"/>
            </a:rPr>
            <a:t>Сбор информации</a:t>
          </a:r>
          <a:endParaRPr lang="ru-RU" sz="2400" i="0" kern="1200" dirty="0">
            <a:effectLst/>
            <a:latin typeface="Monotype Corsiva" pitchFamily="66" charset="0"/>
          </a:endParaRPr>
        </a:p>
      </dsp:txBody>
      <dsp:txXfrm>
        <a:off x="3665695" y="39199"/>
        <a:ext cx="2065144" cy="1208995"/>
      </dsp:txXfrm>
    </dsp:sp>
    <dsp:sp modelId="{8A96C270-D8A3-4986-ABED-CFC304256925}">
      <dsp:nvSpPr>
        <dsp:cNvPr id="0" name=""/>
        <dsp:cNvSpPr/>
      </dsp:nvSpPr>
      <dsp:spPr>
        <a:xfrm rot="5400000">
          <a:off x="6108411" y="1022362"/>
          <a:ext cx="1597079" cy="1926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7C738A-7B3C-43BA-8890-AC5C9F17EE60}">
      <dsp:nvSpPr>
        <dsp:cNvPr id="0" name=""/>
        <dsp:cNvSpPr/>
      </dsp:nvSpPr>
      <dsp:spPr>
        <a:xfrm>
          <a:off x="6474776" y="1585"/>
          <a:ext cx="2140372" cy="128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/>
              <a:latin typeface="Monotype Corsiva" pitchFamily="66" charset="0"/>
            </a:rPr>
            <a:t>Защита проекта</a:t>
          </a:r>
          <a:endParaRPr lang="ru-RU" sz="2400" i="0" kern="1200" dirty="0">
            <a:effectLst/>
            <a:latin typeface="Monotype Corsiva" pitchFamily="66" charset="0"/>
          </a:endParaRPr>
        </a:p>
      </dsp:txBody>
      <dsp:txXfrm>
        <a:off x="6512390" y="39199"/>
        <a:ext cx="2065144" cy="1208995"/>
      </dsp:txXfrm>
    </dsp:sp>
    <dsp:sp modelId="{A0DC307C-0ADF-455C-AEF8-421F7D7A3564}">
      <dsp:nvSpPr>
        <dsp:cNvPr id="0" name=""/>
        <dsp:cNvSpPr/>
      </dsp:nvSpPr>
      <dsp:spPr>
        <a:xfrm>
          <a:off x="6474776" y="1606864"/>
          <a:ext cx="2140372" cy="128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effectLst/>
              <a:latin typeface="Monotype Corsiva" pitchFamily="66" charset="0"/>
            </a:rPr>
            <a:t>Конечный этап работы над проектом – рефлексия.</a:t>
          </a:r>
          <a:endParaRPr lang="ru-RU" sz="2400" i="0" kern="1200" dirty="0">
            <a:effectLst/>
            <a:latin typeface="Monotype Corsiva" pitchFamily="66" charset="0"/>
          </a:endParaRPr>
        </a:p>
      </dsp:txBody>
      <dsp:txXfrm>
        <a:off x="6512390" y="1644478"/>
        <a:ext cx="2065144" cy="1208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4590-6C35-4AEA-BDB5-38AB54D5DA07}">
      <dsp:nvSpPr>
        <dsp:cNvPr id="0" name=""/>
        <dsp:cNvSpPr/>
      </dsp:nvSpPr>
      <dsp:spPr>
        <a:xfrm>
          <a:off x="0" y="360040"/>
          <a:ext cx="5040560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E7E9D-A53F-4C61-974A-DB2C09BCBA4C}">
      <dsp:nvSpPr>
        <dsp:cNvPr id="0" name=""/>
        <dsp:cNvSpPr/>
      </dsp:nvSpPr>
      <dsp:spPr>
        <a:xfrm>
          <a:off x="216023" y="72004"/>
          <a:ext cx="3528392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Чему учить?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49167" y="105148"/>
        <a:ext cx="3462104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2A16F-54B0-4AD2-BCA9-D1A507D68EE7}">
      <dsp:nvSpPr>
        <dsp:cNvPr id="0" name=""/>
        <dsp:cNvSpPr/>
      </dsp:nvSpPr>
      <dsp:spPr>
        <a:xfrm>
          <a:off x="6392309" y="2405473"/>
          <a:ext cx="1667080" cy="769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98"/>
              </a:lnTo>
              <a:lnTo>
                <a:pt x="1667080" y="663498"/>
              </a:lnTo>
              <a:lnTo>
                <a:pt x="1667080" y="7694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0A8BC-01CC-41E2-B4BD-210F12F440C7}">
      <dsp:nvSpPr>
        <dsp:cNvPr id="0" name=""/>
        <dsp:cNvSpPr/>
      </dsp:nvSpPr>
      <dsp:spPr>
        <a:xfrm>
          <a:off x="6392309" y="2405473"/>
          <a:ext cx="938627" cy="2346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039"/>
              </a:lnTo>
              <a:lnTo>
                <a:pt x="938627" y="2241039"/>
              </a:lnTo>
              <a:lnTo>
                <a:pt x="938627" y="2346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374D4-8690-4A03-9110-C840CC5896B7}">
      <dsp:nvSpPr>
        <dsp:cNvPr id="0" name=""/>
        <dsp:cNvSpPr/>
      </dsp:nvSpPr>
      <dsp:spPr>
        <a:xfrm>
          <a:off x="4795002" y="2405473"/>
          <a:ext cx="1597307" cy="1726428"/>
        </a:xfrm>
        <a:custGeom>
          <a:avLst/>
          <a:gdLst/>
          <a:ahLst/>
          <a:cxnLst/>
          <a:rect l="0" t="0" r="0" b="0"/>
          <a:pathLst>
            <a:path>
              <a:moveTo>
                <a:pt x="1597307" y="0"/>
              </a:moveTo>
              <a:lnTo>
                <a:pt x="1597307" y="1620521"/>
              </a:lnTo>
              <a:lnTo>
                <a:pt x="0" y="1620521"/>
              </a:lnTo>
              <a:lnTo>
                <a:pt x="0" y="17264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129F-E47F-4B3D-8E63-AD09F2122151}">
      <dsp:nvSpPr>
        <dsp:cNvPr id="0" name=""/>
        <dsp:cNvSpPr/>
      </dsp:nvSpPr>
      <dsp:spPr>
        <a:xfrm>
          <a:off x="3794627" y="2405473"/>
          <a:ext cx="2597681" cy="410519"/>
        </a:xfrm>
        <a:custGeom>
          <a:avLst/>
          <a:gdLst/>
          <a:ahLst/>
          <a:cxnLst/>
          <a:rect l="0" t="0" r="0" b="0"/>
          <a:pathLst>
            <a:path>
              <a:moveTo>
                <a:pt x="2597681" y="0"/>
              </a:moveTo>
              <a:lnTo>
                <a:pt x="2597681" y="304612"/>
              </a:lnTo>
              <a:lnTo>
                <a:pt x="0" y="304612"/>
              </a:lnTo>
              <a:lnTo>
                <a:pt x="0" y="4105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4E269-FE35-4F2D-A8B4-CB7BFDB4E970}">
      <dsp:nvSpPr>
        <dsp:cNvPr id="0" name=""/>
        <dsp:cNvSpPr/>
      </dsp:nvSpPr>
      <dsp:spPr>
        <a:xfrm>
          <a:off x="3967875" y="1155941"/>
          <a:ext cx="2424433" cy="523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78"/>
              </a:lnTo>
              <a:lnTo>
                <a:pt x="2424433" y="417678"/>
              </a:lnTo>
              <a:lnTo>
                <a:pt x="2424433" y="5235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AB580-54E3-443F-8FDD-8302A43377B7}">
      <dsp:nvSpPr>
        <dsp:cNvPr id="0" name=""/>
        <dsp:cNvSpPr/>
      </dsp:nvSpPr>
      <dsp:spPr>
        <a:xfrm>
          <a:off x="1101625" y="2405473"/>
          <a:ext cx="368700" cy="426178"/>
        </a:xfrm>
        <a:custGeom>
          <a:avLst/>
          <a:gdLst/>
          <a:ahLst/>
          <a:cxnLst/>
          <a:rect l="0" t="0" r="0" b="0"/>
          <a:pathLst>
            <a:path>
              <a:moveTo>
                <a:pt x="368700" y="0"/>
              </a:moveTo>
              <a:lnTo>
                <a:pt x="368700" y="320271"/>
              </a:lnTo>
              <a:lnTo>
                <a:pt x="0" y="320271"/>
              </a:lnTo>
              <a:lnTo>
                <a:pt x="0" y="4261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0757F-A455-46DB-BCCB-52D7E2AE5FC9}">
      <dsp:nvSpPr>
        <dsp:cNvPr id="0" name=""/>
        <dsp:cNvSpPr/>
      </dsp:nvSpPr>
      <dsp:spPr>
        <a:xfrm>
          <a:off x="1470326" y="1155941"/>
          <a:ext cx="2497548" cy="523585"/>
        </a:xfrm>
        <a:custGeom>
          <a:avLst/>
          <a:gdLst/>
          <a:ahLst/>
          <a:cxnLst/>
          <a:rect l="0" t="0" r="0" b="0"/>
          <a:pathLst>
            <a:path>
              <a:moveTo>
                <a:pt x="2497548" y="0"/>
              </a:moveTo>
              <a:lnTo>
                <a:pt x="2497548" y="417678"/>
              </a:lnTo>
              <a:lnTo>
                <a:pt x="0" y="417678"/>
              </a:lnTo>
              <a:lnTo>
                <a:pt x="0" y="5235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0FDDE-4C1F-489D-9E19-6A595DFA1E8E}">
      <dsp:nvSpPr>
        <dsp:cNvPr id="0" name=""/>
        <dsp:cNvSpPr/>
      </dsp:nvSpPr>
      <dsp:spPr>
        <a:xfrm>
          <a:off x="3292842" y="311374"/>
          <a:ext cx="1350066" cy="844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C832D-55D9-43EF-AE2A-CB118F8CEC94}">
      <dsp:nvSpPr>
        <dsp:cNvPr id="0" name=""/>
        <dsp:cNvSpPr/>
      </dsp:nvSpPr>
      <dsp:spPr>
        <a:xfrm>
          <a:off x="3419866" y="432048"/>
          <a:ext cx="1350066" cy="844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ЧЕМУ УЧИТЬ</a:t>
          </a:r>
          <a:r>
            <a:rPr lang="ru-RU" sz="18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?</a:t>
          </a:r>
          <a:endParaRPr lang="ru-RU" sz="18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444602" y="456784"/>
        <a:ext cx="1300594" cy="795094"/>
      </dsp:txXfrm>
    </dsp:sp>
    <dsp:sp modelId="{86EDA693-5139-4907-986A-C9817D8D1836}">
      <dsp:nvSpPr>
        <dsp:cNvPr id="0" name=""/>
        <dsp:cNvSpPr/>
      </dsp:nvSpPr>
      <dsp:spPr>
        <a:xfrm>
          <a:off x="623404" y="1679526"/>
          <a:ext cx="1693845" cy="72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238BF2-9F91-4DB8-AE43-102D55B32CF0}">
      <dsp:nvSpPr>
        <dsp:cNvPr id="0" name=""/>
        <dsp:cNvSpPr/>
      </dsp:nvSpPr>
      <dsp:spPr>
        <a:xfrm>
          <a:off x="750428" y="1800200"/>
          <a:ext cx="1693845" cy="72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Традиционная учебная задача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771690" y="1821462"/>
        <a:ext cx="1651321" cy="683422"/>
      </dsp:txXfrm>
    </dsp:sp>
    <dsp:sp modelId="{F182FC35-AC52-4D39-825F-8D50E794C04A}">
      <dsp:nvSpPr>
        <dsp:cNvPr id="0" name=""/>
        <dsp:cNvSpPr/>
      </dsp:nvSpPr>
      <dsp:spPr>
        <a:xfrm>
          <a:off x="52484" y="2831651"/>
          <a:ext cx="2098283" cy="1097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1AAD3D-A8D0-431F-ADC6-A439D96C6D4C}">
      <dsp:nvSpPr>
        <dsp:cNvPr id="0" name=""/>
        <dsp:cNvSpPr/>
      </dsp:nvSpPr>
      <dsp:spPr>
        <a:xfrm>
          <a:off x="179508" y="2952325"/>
          <a:ext cx="2098283" cy="1097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Учит применить методику, нужную формулу к  обработанной предварительно задаче </a:t>
          </a:r>
          <a:endParaRPr lang="ru-RU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211660" y="2984477"/>
        <a:ext cx="2033979" cy="1033429"/>
      </dsp:txXfrm>
    </dsp:sp>
    <dsp:sp modelId="{9455FB4D-3309-44D9-85B7-26FA4A4059B3}">
      <dsp:nvSpPr>
        <dsp:cNvPr id="0" name=""/>
        <dsp:cNvSpPr/>
      </dsp:nvSpPr>
      <dsp:spPr>
        <a:xfrm>
          <a:off x="5741123" y="1679526"/>
          <a:ext cx="1302371" cy="72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3391B9-0E5B-44EC-8853-927A14B0FBE4}">
      <dsp:nvSpPr>
        <dsp:cNvPr id="0" name=""/>
        <dsp:cNvSpPr/>
      </dsp:nvSpPr>
      <dsp:spPr>
        <a:xfrm>
          <a:off x="5868148" y="1800200"/>
          <a:ext cx="1302371" cy="72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Открытая задача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5889410" y="1821462"/>
        <a:ext cx="1259847" cy="683422"/>
      </dsp:txXfrm>
    </dsp:sp>
    <dsp:sp modelId="{32C8CFE7-73F1-4794-924C-9EFC6C5679EA}">
      <dsp:nvSpPr>
        <dsp:cNvPr id="0" name=""/>
        <dsp:cNvSpPr/>
      </dsp:nvSpPr>
      <dsp:spPr>
        <a:xfrm>
          <a:off x="3000219" y="2815993"/>
          <a:ext cx="1588817" cy="1004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D1C079-4471-4B14-94B1-083501584EFF}">
      <dsp:nvSpPr>
        <dsp:cNvPr id="0" name=""/>
        <dsp:cNvSpPr/>
      </dsp:nvSpPr>
      <dsp:spPr>
        <a:xfrm>
          <a:off x="3127244" y="2936666"/>
          <a:ext cx="1588817" cy="1004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Учит  работать с массивом информации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156670" y="2966092"/>
        <a:ext cx="1529965" cy="945822"/>
      </dsp:txXfrm>
    </dsp:sp>
    <dsp:sp modelId="{5B57106D-BE4B-4490-911A-5C65CB42DE0F}">
      <dsp:nvSpPr>
        <dsp:cNvPr id="0" name=""/>
        <dsp:cNvSpPr/>
      </dsp:nvSpPr>
      <dsp:spPr>
        <a:xfrm>
          <a:off x="4223390" y="4131902"/>
          <a:ext cx="1143223" cy="72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DEAE62-CFF7-4A7E-9C0D-B2BEB034B01A}">
      <dsp:nvSpPr>
        <dsp:cNvPr id="0" name=""/>
        <dsp:cNvSpPr/>
      </dsp:nvSpPr>
      <dsp:spPr>
        <a:xfrm>
          <a:off x="4350415" y="4252575"/>
          <a:ext cx="1143223" cy="72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Учит задавать вопросы</a:t>
          </a:r>
          <a:endParaRPr lang="ru-RU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4371677" y="4273837"/>
        <a:ext cx="1100699" cy="683422"/>
      </dsp:txXfrm>
    </dsp:sp>
    <dsp:sp modelId="{054F7B25-9336-4FB4-B6B8-95B722DEB1E7}">
      <dsp:nvSpPr>
        <dsp:cNvPr id="0" name=""/>
        <dsp:cNvSpPr/>
      </dsp:nvSpPr>
      <dsp:spPr>
        <a:xfrm>
          <a:off x="6505095" y="4752419"/>
          <a:ext cx="1651683" cy="72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F2ED61-1E3E-42CE-BE31-105EC5D9AB7B}">
      <dsp:nvSpPr>
        <dsp:cNvPr id="0" name=""/>
        <dsp:cNvSpPr/>
      </dsp:nvSpPr>
      <dsp:spPr>
        <a:xfrm>
          <a:off x="6632120" y="4873093"/>
          <a:ext cx="1651683" cy="72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Учит видеть противоречия 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6653382" y="4894355"/>
        <a:ext cx="1609159" cy="683422"/>
      </dsp:txXfrm>
    </dsp:sp>
    <dsp:sp modelId="{1E24D3D5-CDA7-48E7-871B-644EB163DD2E}">
      <dsp:nvSpPr>
        <dsp:cNvPr id="0" name=""/>
        <dsp:cNvSpPr/>
      </dsp:nvSpPr>
      <dsp:spPr>
        <a:xfrm>
          <a:off x="7303856" y="3174879"/>
          <a:ext cx="1511066" cy="72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8B7660-3EDF-491A-857E-8CC2D14D6108}">
      <dsp:nvSpPr>
        <dsp:cNvPr id="0" name=""/>
        <dsp:cNvSpPr/>
      </dsp:nvSpPr>
      <dsp:spPr>
        <a:xfrm>
          <a:off x="7430881" y="3295552"/>
          <a:ext cx="1511066" cy="72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Развивает когнитивное мышление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7452143" y="3316814"/>
        <a:ext cx="1468542" cy="683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77863"/>
            <a:ext cx="4716462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41825"/>
            <a:ext cx="5153025" cy="4138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2998787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98788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8807450"/>
            <a:ext cx="2998787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2164DBC-A96D-41FF-B3D7-F4F8A9E74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54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2.jpeg"/><Relationship Id="rId9" Type="http://schemas.openxmlformats.org/officeDocument/2006/relationships/diagramData" Target="../diagrams/data2.xml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3.xml"/><Relationship Id="rId11" Type="http://schemas.openxmlformats.org/officeDocument/2006/relationships/diagramQuickStyle" Target="../diagrams/quickStyle4.xml"/><Relationship Id="rId5" Type="http://schemas.openxmlformats.org/officeDocument/2006/relationships/diagramData" Target="../diagrams/data3.xml"/><Relationship Id="rId10" Type="http://schemas.openxmlformats.org/officeDocument/2006/relationships/diagramLayout" Target="../diagrams/layout4.xml"/><Relationship Id="rId4" Type="http://schemas.openxmlformats.org/officeDocument/2006/relationships/image" Target="../media/image2.jpeg"/><Relationship Id="rId9" Type="http://schemas.openxmlformats.org/officeDocument/2006/relationships/diagramData" Target="../diagrams/data4.xml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7.xml"/><Relationship Id="rId11" Type="http://schemas.microsoft.com/office/2007/relationships/diagramDrawing" Target="../diagrams/drawing7.xml"/><Relationship Id="rId5" Type="http://schemas.openxmlformats.org/officeDocument/2006/relationships/diagramData" Target="../diagrams/data7.xml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hyperlink" Target="http://pics.livejournal.com/ekc_nikitskaya/pic/000byce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907704" y="0"/>
              <a:ext cx="7236296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7704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1520" y="0"/>
                <a:ext cx="1298247" cy="1447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pic>
        <p:nvPicPr>
          <p:cNvPr id="18434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627784" y="4725144"/>
            <a:ext cx="6306397" cy="1746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2" name="Rectangle 1024"/>
          <p:cNvSpPr>
            <a:spLocks noChangeArrowheads="1"/>
          </p:cNvSpPr>
          <p:nvPr/>
        </p:nvSpPr>
        <p:spPr bwMode="auto">
          <a:xfrm>
            <a:off x="2087216" y="142475"/>
            <a:ext cx="7056784" cy="95410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28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1" lang="ru-RU" sz="12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ФЕДЕРАЛЬНОЕ ГОСУДАРСТВЕННОЕ КАЗЕННОЕ </a:t>
            </a:r>
            <a:endParaRPr kumimoji="1" lang="ru-RU" sz="900" b="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47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ОБЩЕОБРАЗОВАТЕЛЬНОЕ УЧРЕЖДЕНИЕ</a:t>
            </a:r>
            <a:endParaRPr kumimoji="1" lang="ru-RU" sz="900" b="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47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«УССУРИЙСКОЕ СУВОРОВСКОЕ ВОЕННОЕ УЧИЛИЩЕ</a:t>
            </a:r>
            <a:endParaRPr kumimoji="1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47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МИНИСТЕРСТВА ОБОРОНЫ РОССИЙСКОЙ ФЕДЕРАЦИИ»</a:t>
            </a:r>
            <a:endParaRPr kumimoji="1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3717032"/>
            <a:ext cx="453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преподаватель китайского языка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Алеева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Нелли Владимировна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3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71600" y="1412776"/>
            <a:ext cx="3605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Анатолий 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Гин</a:t>
            </a:r>
            <a:endParaRPr lang="ru-RU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204864"/>
            <a:ext cx="8964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Генеральный директор Автономной некоммерческой организации содействия инновациям «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ТРИЗ-профи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, г. Москва.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Вице-президент Международной общественной Ассоциации профессиональных преподавателей, разработчиков и пользователей теории решения изобретательских задач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(ТРИЗ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) по вопросам образования.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Руководитель международной Лаборатории образовательных технологий «Образование для Новой Эры».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1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questionas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32656"/>
            <a:ext cx="1800200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476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3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428728" y="2928934"/>
            <a:ext cx="7273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Благодарю за внимание!</a:t>
            </a: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1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2276872"/>
            <a:ext cx="83611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Технологии Образования в Глобальном Информационном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Сообществе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ТОГИС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" name="Рисунок 13" descr="green-reading-on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149080"/>
            <a:ext cx="3488288" cy="209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5501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547664" y="1844824"/>
            <a:ext cx="626469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8905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«ТОГИС» для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всех,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кто находится в постоянном поиске эффективных технологий для новой школы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8" name="Рисунок 17" descr="eas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284984"/>
            <a:ext cx="3888432" cy="282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648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ld"/>
      </p:transition>
    </mc:Choice>
    <mc:Fallback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071459499"/>
              </p:ext>
            </p:extLst>
          </p:nvPr>
        </p:nvGraphicFramePr>
        <p:xfrm>
          <a:off x="107505" y="2323534"/>
          <a:ext cx="9036494" cy="427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31580636"/>
              </p:ext>
            </p:extLst>
          </p:nvPr>
        </p:nvGraphicFramePr>
        <p:xfrm>
          <a:off x="1979712" y="1298865"/>
          <a:ext cx="5472608" cy="89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02276" y="2276871"/>
            <a:ext cx="436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5038465">
            <a:off x="5765134" y="3660086"/>
            <a:ext cx="1048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19640131">
            <a:off x="5046373" y="5511467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достигают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648797">
            <a:off x="3194504" y="5513518"/>
            <a:ext cx="617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7194995">
            <a:off x="2563249" y="362420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5216" y="3717031"/>
            <a:ext cx="1629925" cy="91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371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ru"/>
      </p:transition>
    </mc:Choice>
    <mc:Fallback>
      <p:transition spd="slow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328218690"/>
              </p:ext>
            </p:extLst>
          </p:nvPr>
        </p:nvGraphicFramePr>
        <p:xfrm>
          <a:off x="7380312" y="1988840"/>
          <a:ext cx="158731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248802982"/>
              </p:ext>
            </p:extLst>
          </p:nvPr>
        </p:nvGraphicFramePr>
        <p:xfrm>
          <a:off x="323528" y="1844824"/>
          <a:ext cx="71287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325932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1628800"/>
            <a:ext cx="7523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b="1" dirty="0" smtClean="0"/>
              <a:t> - </a:t>
            </a:r>
            <a:r>
              <a:rPr lang="ru-RU" dirty="0" smtClean="0"/>
              <a:t>развитие </a:t>
            </a:r>
            <a:r>
              <a:rPr lang="ru-RU" dirty="0"/>
              <a:t>самообразовательной активности у учащихся. В результате своей творческой практической деятельности обучаемые создают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конечный продукт в виде новых знаний и умений.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 descr="6a00d8341bf7f753ef0115723448b3970b-500w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429000"/>
            <a:ext cx="3826396" cy="307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408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rd"/>
      </p:transition>
    </mc:Choice>
    <mc:Fallback>
      <p:transition spd="slow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86276562"/>
              </p:ext>
            </p:extLst>
          </p:nvPr>
        </p:nvGraphicFramePr>
        <p:xfrm>
          <a:off x="971600" y="1447800"/>
          <a:ext cx="7848872" cy="500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47307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u"/>
      </p:transition>
    </mc:Choice>
    <mc:Fallback>
      <p:transition spd="slow">
        <p:pull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18711" y="1433945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Этапы работы над проектом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217556618"/>
              </p:ext>
            </p:extLst>
          </p:nvPr>
        </p:nvGraphicFramePr>
        <p:xfrm>
          <a:off x="-252536" y="2027391"/>
          <a:ext cx="9396535" cy="449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8917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3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Схема 15"/>
          <p:cNvGraphicFramePr/>
          <p:nvPr/>
        </p:nvGraphicFramePr>
        <p:xfrm>
          <a:off x="1475656" y="4941168"/>
          <a:ext cx="5040560" cy="94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2" descr="Картинка 173 из 25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2996952"/>
            <a:ext cx="2859673" cy="287159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71600" y="1412776"/>
            <a:ext cx="3605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Анатолий 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Гин</a:t>
            </a:r>
            <a:endParaRPr lang="ru-RU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1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088927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ompletion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letio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2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9933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3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99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4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5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0033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6">
        <a:dk1>
          <a:srgbClr val="000000"/>
        </a:dk1>
        <a:lt1>
          <a:srgbClr val="FFFFFF"/>
        </a:lt1>
        <a:dk2>
          <a:srgbClr val="CC0000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CC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7">
        <a:dk1>
          <a:srgbClr val="777777"/>
        </a:dk1>
        <a:lt1>
          <a:srgbClr val="FFFFFF"/>
        </a:lt1>
        <a:dk2>
          <a:srgbClr val="6600CC"/>
        </a:dk2>
        <a:lt2>
          <a:srgbClr val="969696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656565"/>
        </a:accent4>
        <a:accent5>
          <a:srgbClr val="FFFFFF"/>
        </a:accent5>
        <a:accent6>
          <a:srgbClr val="2D2DB9"/>
        </a:accent6>
        <a:hlink>
          <a:srgbClr val="6600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8">
        <a:dk1>
          <a:srgbClr val="000000"/>
        </a:dk1>
        <a:lt1>
          <a:srgbClr val="FFFFFF"/>
        </a:lt1>
        <a:dk2>
          <a:srgbClr val="3366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3366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8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9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06088927</Template>
  <TotalTime>478</TotalTime>
  <Words>251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06088927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333</cp:lastModifiedBy>
  <cp:revision>44</cp:revision>
  <dcterms:created xsi:type="dcterms:W3CDTF">2012-04-16T18:23:29Z</dcterms:created>
  <dcterms:modified xsi:type="dcterms:W3CDTF">2012-04-27T02:52:59Z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TC060889271049</vt:lpwstr>
  </property>
</Properties>
</file>