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1" r:id="rId3"/>
    <p:sldId id="269" r:id="rId4"/>
    <p:sldId id="270" r:id="rId5"/>
    <p:sldId id="278" r:id="rId6"/>
    <p:sldId id="281" r:id="rId7"/>
    <p:sldId id="282" r:id="rId8"/>
    <p:sldId id="273" r:id="rId9"/>
    <p:sldId id="283" r:id="rId10"/>
    <p:sldId id="284" r:id="rId11"/>
    <p:sldId id="285" r:id="rId12"/>
    <p:sldId id="286" r:id="rId13"/>
    <p:sldId id="280" r:id="rId14"/>
  </p:sldIdLst>
  <p:sldSz cx="9144000" cy="6858000" type="screen4x3"/>
  <p:notesSz cx="69977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DD91"/>
    <a:srgbClr val="E0D372"/>
    <a:srgbClr val="B6A528"/>
    <a:srgbClr val="918E00"/>
    <a:srgbClr val="FF1919"/>
    <a:srgbClr val="D6C442"/>
    <a:srgbClr val="E12B0D"/>
    <a:srgbClr val="FF2525"/>
    <a:srgbClr val="B67DC1"/>
    <a:srgbClr val="C4B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0" autoAdjust="0"/>
    <p:restoredTop sz="94600" autoAdjust="0"/>
  </p:normalViewPr>
  <p:slideViewPr>
    <p:cSldViewPr>
      <p:cViewPr>
        <p:scale>
          <a:sx n="100" d="100"/>
          <a:sy n="100" d="100"/>
        </p:scale>
        <p:origin x="-51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1DFF1-218E-45C4-9F00-4D01F57E99EA}" type="doc">
      <dgm:prSet loTypeId="urn:microsoft.com/office/officeart/2005/8/layout/hierarchy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D768AB0-9EE5-4E4E-BD3D-9894367B19ED}">
      <dgm:prSet phldrT="[Текст]" custT="1"/>
      <dgm:spPr/>
      <dgm:t>
        <a:bodyPr/>
        <a:lstStyle/>
        <a:p>
          <a:r>
            <a:rPr lang="ru-RU" sz="24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Почему стоит посещать языковые курсы? </a:t>
          </a:r>
          <a:endParaRPr lang="ru-RU" sz="180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3AB16023-2E14-48DD-862C-9BA86BFF0161}" type="parTrans" cxnId="{0F2CDF5B-9349-42F6-A872-7C7B120F6CD5}">
      <dgm:prSet/>
      <dgm:spPr/>
      <dgm:t>
        <a:bodyPr/>
        <a:lstStyle/>
        <a:p>
          <a:endParaRPr lang="ru-RU"/>
        </a:p>
      </dgm:t>
    </dgm:pt>
    <dgm:pt modelId="{14562F83-ED4A-41CA-95EC-C5C3DAC29A05}" type="sibTrans" cxnId="{0F2CDF5B-9349-42F6-A872-7C7B120F6CD5}">
      <dgm:prSet/>
      <dgm:spPr/>
      <dgm:t>
        <a:bodyPr/>
        <a:lstStyle/>
        <a:p>
          <a:endParaRPr lang="ru-RU"/>
        </a:p>
      </dgm:t>
    </dgm:pt>
    <dgm:pt modelId="{9C6016EF-AF5B-4BD8-BD76-7F03EE704554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Живая речь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53F9455B-FB93-4C96-BFF3-64AEE2D61817}" type="parTrans" cxnId="{628D6802-8608-4D5C-B958-0C4220E78C58}">
      <dgm:prSet/>
      <dgm:spPr/>
      <dgm:t>
        <a:bodyPr/>
        <a:lstStyle/>
        <a:p>
          <a:endParaRPr lang="ru-RU"/>
        </a:p>
      </dgm:t>
    </dgm:pt>
    <dgm:pt modelId="{17459B21-04C0-48C7-A56B-CBE6122A823A}" type="sibTrans" cxnId="{628D6802-8608-4D5C-B958-0C4220E78C58}">
      <dgm:prSet/>
      <dgm:spPr/>
      <dgm:t>
        <a:bodyPr/>
        <a:lstStyle/>
        <a:p>
          <a:endParaRPr lang="ru-RU"/>
        </a:p>
      </dgm:t>
    </dgm:pt>
    <dgm:pt modelId="{7A120362-FA6B-4B06-85FB-6F70D08A0C65}">
      <dgm:prSet phldrT="[Текст]" custT="1"/>
      <dgm:spPr/>
      <dgm:t>
        <a:bodyPr/>
        <a:lstStyle/>
        <a:p>
          <a: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Сертификат международного образца</a:t>
          </a:r>
          <a:endParaRPr lang="ru-RU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E117E50E-EDBC-40A8-BCF9-8793C4309B8B}" type="parTrans" cxnId="{D5D0CF4F-3D01-4968-867D-CA2411BCE848}">
      <dgm:prSet/>
      <dgm:spPr/>
      <dgm:t>
        <a:bodyPr/>
        <a:lstStyle/>
        <a:p>
          <a:endParaRPr lang="ru-RU"/>
        </a:p>
      </dgm:t>
    </dgm:pt>
    <dgm:pt modelId="{B7109370-A4B9-422B-A052-824223DAABCA}" type="sibTrans" cxnId="{D5D0CF4F-3D01-4968-867D-CA2411BCE848}">
      <dgm:prSet/>
      <dgm:spPr/>
      <dgm:t>
        <a:bodyPr/>
        <a:lstStyle/>
        <a:p>
          <a:endParaRPr lang="ru-RU"/>
        </a:p>
      </dgm:t>
    </dgm:pt>
    <dgm:pt modelId="{8E0B2702-8083-4A6C-B292-51094AC9AD5A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Нововведения в образовании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3CC08DBF-48C6-4680-845B-EE5AE8A42DC0}" type="sibTrans" cxnId="{DDE576AA-6574-406E-A0B6-A48684B87A73}">
      <dgm:prSet/>
      <dgm:spPr/>
      <dgm:t>
        <a:bodyPr/>
        <a:lstStyle/>
        <a:p>
          <a:endParaRPr lang="ru-RU"/>
        </a:p>
      </dgm:t>
    </dgm:pt>
    <dgm:pt modelId="{ED8D76E7-8C84-4CED-9B71-C0D3803F55E3}" type="parTrans" cxnId="{DDE576AA-6574-406E-A0B6-A48684B87A73}">
      <dgm:prSet/>
      <dgm:spPr/>
      <dgm:t>
        <a:bodyPr/>
        <a:lstStyle/>
        <a:p>
          <a:endParaRPr lang="ru-RU"/>
        </a:p>
      </dgm:t>
    </dgm:pt>
    <dgm:pt modelId="{EC99F760-6E05-43F8-A883-9A073153030E}">
      <dgm:prSet phldrT="[Текст]" custT="1"/>
      <dgm:spPr/>
      <dgm:t>
        <a:bodyPr/>
        <a:lstStyle/>
        <a:p>
          <a:pPr algn="ctr"/>
          <a: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Новинки по своему профилю</a:t>
          </a:r>
          <a:endParaRPr lang="ru-RU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468D6F49-0F73-4558-8CDC-029C6309665F}" type="sibTrans" cxnId="{510531C7-7800-411D-A1DF-A550F4CE02B3}">
      <dgm:prSet/>
      <dgm:spPr/>
      <dgm:t>
        <a:bodyPr/>
        <a:lstStyle/>
        <a:p>
          <a:endParaRPr lang="ru-RU"/>
        </a:p>
      </dgm:t>
    </dgm:pt>
    <dgm:pt modelId="{80DBBC3E-1A68-4ADF-8931-6A2120AC0DA6}" type="parTrans" cxnId="{510531C7-7800-411D-A1DF-A550F4CE02B3}">
      <dgm:prSet/>
      <dgm:spPr/>
      <dgm:t>
        <a:bodyPr/>
        <a:lstStyle/>
        <a:p>
          <a:endParaRPr lang="ru-RU"/>
        </a:p>
      </dgm:t>
    </dgm:pt>
    <dgm:pt modelId="{91C3C086-8EF4-4D06-B6D3-673F6E2E4D58}">
      <dgm:prSet phldrT="[Текст]" custT="1"/>
      <dgm:spPr/>
      <dgm:t>
        <a:bodyPr/>
        <a:lstStyle/>
        <a:p>
          <a:r>
            <a:rPr lang="ru-RU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Получение новой категории</a:t>
          </a:r>
          <a:endParaRPr lang="ru-RU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7B20CC9F-BCA0-4763-9937-34B81CF125F8}" type="parTrans" cxnId="{78F98480-D739-4EC0-A6EC-3C6A6AA5748C}">
      <dgm:prSet/>
      <dgm:spPr/>
      <dgm:t>
        <a:bodyPr/>
        <a:lstStyle/>
        <a:p>
          <a:endParaRPr lang="ru-RU"/>
        </a:p>
      </dgm:t>
    </dgm:pt>
    <dgm:pt modelId="{89F30E29-61C7-4A01-90C0-80C6220FDDBD}" type="sibTrans" cxnId="{78F98480-D739-4EC0-A6EC-3C6A6AA5748C}">
      <dgm:prSet/>
      <dgm:spPr/>
      <dgm:t>
        <a:bodyPr/>
        <a:lstStyle/>
        <a:p>
          <a:endParaRPr lang="ru-RU"/>
        </a:p>
      </dgm:t>
    </dgm:pt>
    <dgm:pt modelId="{3A0B1D0B-0700-4911-88C9-BC873EDB294E}" type="pres">
      <dgm:prSet presAssocID="{6EF1DFF1-218E-45C4-9F00-4D01F57E99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B2EB5F-1E58-4B5C-A78E-CC7B3361CAE7}" type="pres">
      <dgm:prSet presAssocID="{9D768AB0-9EE5-4E4E-BD3D-9894367B19ED}" presName="hierRoot1" presStyleCnt="0"/>
      <dgm:spPr/>
    </dgm:pt>
    <dgm:pt modelId="{F5E33FE7-EE72-4601-BBB0-42BF60C0E973}" type="pres">
      <dgm:prSet presAssocID="{9D768AB0-9EE5-4E4E-BD3D-9894367B19ED}" presName="composite" presStyleCnt="0"/>
      <dgm:spPr/>
    </dgm:pt>
    <dgm:pt modelId="{5430FDDE-4C1F-489D-9E19-6A595DFA1E8E}" type="pres">
      <dgm:prSet presAssocID="{9D768AB0-9EE5-4E4E-BD3D-9894367B19ED}" presName="background" presStyleLbl="node0" presStyleIdx="0" presStyleCnt="1"/>
      <dgm:spPr/>
    </dgm:pt>
    <dgm:pt modelId="{FB1C832D-55D9-43EF-AE2A-CB118F8CEC94}" type="pres">
      <dgm:prSet presAssocID="{9D768AB0-9EE5-4E4E-BD3D-9894367B19ED}" presName="text" presStyleLbl="fgAcc0" presStyleIdx="0" presStyleCnt="1" custScaleX="360608" custScaleY="116340" custLinFactY="-44598" custLinFactNeighborX="4126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C2A4C2-C2F2-46CE-AFFA-7CEEA9CA0324}" type="pres">
      <dgm:prSet presAssocID="{9D768AB0-9EE5-4E4E-BD3D-9894367B19ED}" presName="hierChild2" presStyleCnt="0"/>
      <dgm:spPr/>
    </dgm:pt>
    <dgm:pt modelId="{C500757F-A455-46DB-BCCB-52D7E2AE5FC9}" type="pres">
      <dgm:prSet presAssocID="{53F9455B-FB93-4C96-BFF3-64AEE2D6181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6719FDC-021A-4D5D-8B07-B3CEF1426889}" type="pres">
      <dgm:prSet presAssocID="{9C6016EF-AF5B-4BD8-BD76-7F03EE704554}" presName="hierRoot2" presStyleCnt="0"/>
      <dgm:spPr/>
    </dgm:pt>
    <dgm:pt modelId="{9D89F293-13C0-4698-96F3-5D264147C952}" type="pres">
      <dgm:prSet presAssocID="{9C6016EF-AF5B-4BD8-BD76-7F03EE704554}" presName="composite2" presStyleCnt="0"/>
      <dgm:spPr/>
    </dgm:pt>
    <dgm:pt modelId="{86EDA693-5139-4907-986A-C9817D8D1836}" type="pres">
      <dgm:prSet presAssocID="{9C6016EF-AF5B-4BD8-BD76-7F03EE704554}" presName="background2" presStyleLbl="node2" presStyleIdx="0" presStyleCnt="2"/>
      <dgm:spPr/>
    </dgm:pt>
    <dgm:pt modelId="{69238BF2-9F91-4DB8-AE43-102D55B32CF0}" type="pres">
      <dgm:prSet presAssocID="{9C6016EF-AF5B-4BD8-BD76-7F03EE704554}" presName="text2" presStyleLbl="fgAcc2" presStyleIdx="0" presStyleCnt="2" custScaleX="148164" custLinFactY="-37372" custLinFactNeighborX="3650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43B2BA-EBCD-4895-B8F5-8169123105E7}" type="pres">
      <dgm:prSet presAssocID="{9C6016EF-AF5B-4BD8-BD76-7F03EE704554}" presName="hierChild3" presStyleCnt="0"/>
      <dgm:spPr/>
    </dgm:pt>
    <dgm:pt modelId="{7D3AB580-54E3-443F-8FDD-8302A43377B7}" type="pres">
      <dgm:prSet presAssocID="{80DBBC3E-1A68-4ADF-8931-6A2120AC0DA6}" presName="Name17" presStyleLbl="parChTrans1D3" presStyleIdx="0" presStyleCnt="3"/>
      <dgm:spPr/>
      <dgm:t>
        <a:bodyPr/>
        <a:lstStyle/>
        <a:p>
          <a:endParaRPr lang="ru-RU"/>
        </a:p>
      </dgm:t>
    </dgm:pt>
    <dgm:pt modelId="{DA3AB1DE-3F54-4E3B-9C24-81C7BA28C891}" type="pres">
      <dgm:prSet presAssocID="{EC99F760-6E05-43F8-A883-9A073153030E}" presName="hierRoot3" presStyleCnt="0"/>
      <dgm:spPr/>
    </dgm:pt>
    <dgm:pt modelId="{448F289C-FFC0-4CBB-B02E-EDE4EBED09D4}" type="pres">
      <dgm:prSet presAssocID="{EC99F760-6E05-43F8-A883-9A073153030E}" presName="composite3" presStyleCnt="0"/>
      <dgm:spPr/>
    </dgm:pt>
    <dgm:pt modelId="{F182FC35-AC52-4D39-825F-8D50E794C04A}" type="pres">
      <dgm:prSet presAssocID="{EC99F760-6E05-43F8-A883-9A073153030E}" presName="background3" presStyleLbl="node3" presStyleIdx="0" presStyleCnt="3"/>
      <dgm:spPr/>
    </dgm:pt>
    <dgm:pt modelId="{611AAD3D-A8D0-431F-ADC6-A439D96C6D4C}" type="pres">
      <dgm:prSet presAssocID="{EC99F760-6E05-43F8-A883-9A073153030E}" presName="text3" presStyleLbl="fgAcc3" presStyleIdx="0" presStyleCnt="3" custScaleX="183541" custScaleY="151214" custLinFactY="-22344" custLinFactNeighborX="1927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1811AF-5D93-49F0-B824-F550149E52CF}" type="pres">
      <dgm:prSet presAssocID="{EC99F760-6E05-43F8-A883-9A073153030E}" presName="hierChild4" presStyleCnt="0"/>
      <dgm:spPr/>
    </dgm:pt>
    <dgm:pt modelId="{5014E269-FE35-4F2D-A8B4-CB7BFDB4E970}" type="pres">
      <dgm:prSet presAssocID="{ED8D76E7-8C84-4CED-9B71-C0D3803F55E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9EBF92C3-C6C8-4FAA-B8EE-BAA4E3E5C030}" type="pres">
      <dgm:prSet presAssocID="{8E0B2702-8083-4A6C-B292-51094AC9AD5A}" presName="hierRoot2" presStyleCnt="0"/>
      <dgm:spPr/>
    </dgm:pt>
    <dgm:pt modelId="{3695C63E-6186-4793-8AC5-B72A0DA5BE70}" type="pres">
      <dgm:prSet presAssocID="{8E0B2702-8083-4A6C-B292-51094AC9AD5A}" presName="composite2" presStyleCnt="0"/>
      <dgm:spPr/>
    </dgm:pt>
    <dgm:pt modelId="{9455FB4D-3309-44D9-85B7-26FA4A4059B3}" type="pres">
      <dgm:prSet presAssocID="{8E0B2702-8083-4A6C-B292-51094AC9AD5A}" presName="background2" presStyleLbl="node2" presStyleIdx="1" presStyleCnt="2"/>
      <dgm:spPr/>
    </dgm:pt>
    <dgm:pt modelId="{773391B9-0E5B-44EC-8853-927A14B0FBE4}" type="pres">
      <dgm:prSet presAssocID="{8E0B2702-8083-4A6C-B292-51094AC9AD5A}" presName="text2" presStyleLbl="fgAcc2" presStyleIdx="1" presStyleCnt="2" custScaleX="213610" custLinFactY="-37372" custLinFactNeighborX="619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3D6489-F1FC-4AF0-B24C-2057264D14EB}" type="pres">
      <dgm:prSet presAssocID="{8E0B2702-8083-4A6C-B292-51094AC9AD5A}" presName="hierChild3" presStyleCnt="0"/>
      <dgm:spPr/>
    </dgm:pt>
    <dgm:pt modelId="{8188129F-E47F-4B3D-8E63-AD09F2122151}" type="pres">
      <dgm:prSet presAssocID="{E117E50E-EDBC-40A8-BCF9-8793C4309B8B}" presName="Name17" presStyleLbl="parChTrans1D3" presStyleIdx="1" presStyleCnt="3"/>
      <dgm:spPr/>
      <dgm:t>
        <a:bodyPr/>
        <a:lstStyle/>
        <a:p>
          <a:endParaRPr lang="ru-RU"/>
        </a:p>
      </dgm:t>
    </dgm:pt>
    <dgm:pt modelId="{21C63B9D-010C-40FC-A646-C8BBFEED43F4}" type="pres">
      <dgm:prSet presAssocID="{7A120362-FA6B-4B06-85FB-6F70D08A0C65}" presName="hierRoot3" presStyleCnt="0"/>
      <dgm:spPr/>
    </dgm:pt>
    <dgm:pt modelId="{E5ED9FA9-7AF5-4C2F-A96C-0040B36636E3}" type="pres">
      <dgm:prSet presAssocID="{7A120362-FA6B-4B06-85FB-6F70D08A0C65}" presName="composite3" presStyleCnt="0"/>
      <dgm:spPr/>
    </dgm:pt>
    <dgm:pt modelId="{32C8CFE7-73F1-4794-924C-9EFC6C5679EA}" type="pres">
      <dgm:prSet presAssocID="{7A120362-FA6B-4B06-85FB-6F70D08A0C65}" presName="background3" presStyleLbl="node3" presStyleIdx="1" presStyleCnt="3"/>
      <dgm:spPr/>
    </dgm:pt>
    <dgm:pt modelId="{40D1C079-4471-4B14-94B1-083501584EFF}" type="pres">
      <dgm:prSet presAssocID="{7A120362-FA6B-4B06-85FB-6F70D08A0C65}" presName="text3" presStyleLbl="fgAcc3" presStyleIdx="1" presStyleCnt="3" custScaleX="247475" custScaleY="138395" custLinFactY="-24466" custLinFactNeighborX="6303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90709C-B8BE-43F1-80D5-04717DAE1605}" type="pres">
      <dgm:prSet presAssocID="{7A120362-FA6B-4B06-85FB-6F70D08A0C65}" presName="hierChild4" presStyleCnt="0"/>
      <dgm:spPr/>
    </dgm:pt>
    <dgm:pt modelId="{9332A16F-54B0-4AD2-BCA9-D1A507D68EE7}" type="pres">
      <dgm:prSet presAssocID="{7B20CC9F-BCA0-4763-9937-34B81CF125F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88D9386D-30AD-4CC9-B510-289F04214524}" type="pres">
      <dgm:prSet presAssocID="{91C3C086-8EF4-4D06-B6D3-673F6E2E4D58}" presName="hierRoot3" presStyleCnt="0"/>
      <dgm:spPr/>
    </dgm:pt>
    <dgm:pt modelId="{0B83F085-17DD-4C3A-A4A9-062AC094BEFA}" type="pres">
      <dgm:prSet presAssocID="{91C3C086-8EF4-4D06-B6D3-673F6E2E4D58}" presName="composite3" presStyleCnt="0"/>
      <dgm:spPr/>
    </dgm:pt>
    <dgm:pt modelId="{1E24D3D5-CDA7-48E7-871B-644EB163DD2E}" type="pres">
      <dgm:prSet presAssocID="{91C3C086-8EF4-4D06-B6D3-673F6E2E4D58}" presName="background3" presStyleLbl="node3" presStyleIdx="2" presStyleCnt="3"/>
      <dgm:spPr/>
    </dgm:pt>
    <dgm:pt modelId="{5E8B7660-3EDF-491A-857E-8CC2D14D6108}" type="pres">
      <dgm:prSet presAssocID="{91C3C086-8EF4-4D06-B6D3-673F6E2E4D58}" presName="text3" presStyleLbl="fgAcc3" presStyleIdx="2" presStyleCnt="3" custScaleX="132176" custLinFactNeighborX="-14927" custLinFactNeighborY="69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676FF8-EDF5-44C7-9200-89E7AF163174}" type="pres">
      <dgm:prSet presAssocID="{91C3C086-8EF4-4D06-B6D3-673F6E2E4D58}" presName="hierChild4" presStyleCnt="0"/>
      <dgm:spPr/>
    </dgm:pt>
  </dgm:ptLst>
  <dgm:cxnLst>
    <dgm:cxn modelId="{5D9C8005-A5D0-4551-B7B6-AE09C514F55C}" type="presOf" srcId="{9D768AB0-9EE5-4E4E-BD3D-9894367B19ED}" destId="{FB1C832D-55D9-43EF-AE2A-CB118F8CEC94}" srcOrd="0" destOrd="0" presId="urn:microsoft.com/office/officeart/2005/8/layout/hierarchy1"/>
    <dgm:cxn modelId="{DDE576AA-6574-406E-A0B6-A48684B87A73}" srcId="{9D768AB0-9EE5-4E4E-BD3D-9894367B19ED}" destId="{8E0B2702-8083-4A6C-B292-51094AC9AD5A}" srcOrd="1" destOrd="0" parTransId="{ED8D76E7-8C84-4CED-9B71-C0D3803F55E3}" sibTransId="{3CC08DBF-48C6-4680-845B-EE5AE8A42DC0}"/>
    <dgm:cxn modelId="{5633EA1B-761C-40D1-9DFB-8EF875A08B83}" type="presOf" srcId="{9C6016EF-AF5B-4BD8-BD76-7F03EE704554}" destId="{69238BF2-9F91-4DB8-AE43-102D55B32CF0}" srcOrd="0" destOrd="0" presId="urn:microsoft.com/office/officeart/2005/8/layout/hierarchy1"/>
    <dgm:cxn modelId="{5C91B53D-2517-46AC-B13F-57834014EED1}" type="presOf" srcId="{7A120362-FA6B-4B06-85FB-6F70D08A0C65}" destId="{40D1C079-4471-4B14-94B1-083501584EFF}" srcOrd="0" destOrd="0" presId="urn:microsoft.com/office/officeart/2005/8/layout/hierarchy1"/>
    <dgm:cxn modelId="{0F2CDF5B-9349-42F6-A872-7C7B120F6CD5}" srcId="{6EF1DFF1-218E-45C4-9F00-4D01F57E99EA}" destId="{9D768AB0-9EE5-4E4E-BD3D-9894367B19ED}" srcOrd="0" destOrd="0" parTransId="{3AB16023-2E14-48DD-862C-9BA86BFF0161}" sibTransId="{14562F83-ED4A-41CA-95EC-C5C3DAC29A05}"/>
    <dgm:cxn modelId="{78F98480-D739-4EC0-A6EC-3C6A6AA5748C}" srcId="{8E0B2702-8083-4A6C-B292-51094AC9AD5A}" destId="{91C3C086-8EF4-4D06-B6D3-673F6E2E4D58}" srcOrd="1" destOrd="0" parTransId="{7B20CC9F-BCA0-4763-9937-34B81CF125F8}" sibTransId="{89F30E29-61C7-4A01-90C0-80C6220FDDBD}"/>
    <dgm:cxn modelId="{510531C7-7800-411D-A1DF-A550F4CE02B3}" srcId="{9C6016EF-AF5B-4BD8-BD76-7F03EE704554}" destId="{EC99F760-6E05-43F8-A883-9A073153030E}" srcOrd="0" destOrd="0" parTransId="{80DBBC3E-1A68-4ADF-8931-6A2120AC0DA6}" sibTransId="{468D6F49-0F73-4558-8CDC-029C6309665F}"/>
    <dgm:cxn modelId="{99AE9A42-9F64-4ECB-A9E2-A392347AB63F}" type="presOf" srcId="{8E0B2702-8083-4A6C-B292-51094AC9AD5A}" destId="{773391B9-0E5B-44EC-8853-927A14B0FBE4}" srcOrd="0" destOrd="0" presId="urn:microsoft.com/office/officeart/2005/8/layout/hierarchy1"/>
    <dgm:cxn modelId="{A0CFAAA9-FA80-42E7-81D7-9C7DCCE013DD}" type="presOf" srcId="{80DBBC3E-1A68-4ADF-8931-6A2120AC0DA6}" destId="{7D3AB580-54E3-443F-8FDD-8302A43377B7}" srcOrd="0" destOrd="0" presId="urn:microsoft.com/office/officeart/2005/8/layout/hierarchy1"/>
    <dgm:cxn modelId="{14FD3FC0-95A0-4911-AACF-1CB75D95178E}" type="presOf" srcId="{EC99F760-6E05-43F8-A883-9A073153030E}" destId="{611AAD3D-A8D0-431F-ADC6-A439D96C6D4C}" srcOrd="0" destOrd="0" presId="urn:microsoft.com/office/officeart/2005/8/layout/hierarchy1"/>
    <dgm:cxn modelId="{4D31670D-3D6D-4465-BC6F-EF7A24B0DAC7}" type="presOf" srcId="{53F9455B-FB93-4C96-BFF3-64AEE2D61817}" destId="{C500757F-A455-46DB-BCCB-52D7E2AE5FC9}" srcOrd="0" destOrd="0" presId="urn:microsoft.com/office/officeart/2005/8/layout/hierarchy1"/>
    <dgm:cxn modelId="{3D2288CE-D7CB-4237-8D58-5D39E3DFFFEA}" type="presOf" srcId="{7B20CC9F-BCA0-4763-9937-34B81CF125F8}" destId="{9332A16F-54B0-4AD2-BCA9-D1A507D68EE7}" srcOrd="0" destOrd="0" presId="urn:microsoft.com/office/officeart/2005/8/layout/hierarchy1"/>
    <dgm:cxn modelId="{A1285782-23EB-42EC-92CF-E0A743C837D8}" type="presOf" srcId="{91C3C086-8EF4-4D06-B6D3-673F6E2E4D58}" destId="{5E8B7660-3EDF-491A-857E-8CC2D14D6108}" srcOrd="0" destOrd="0" presId="urn:microsoft.com/office/officeart/2005/8/layout/hierarchy1"/>
    <dgm:cxn modelId="{628D6802-8608-4D5C-B958-0C4220E78C58}" srcId="{9D768AB0-9EE5-4E4E-BD3D-9894367B19ED}" destId="{9C6016EF-AF5B-4BD8-BD76-7F03EE704554}" srcOrd="0" destOrd="0" parTransId="{53F9455B-FB93-4C96-BFF3-64AEE2D61817}" sibTransId="{17459B21-04C0-48C7-A56B-CBE6122A823A}"/>
    <dgm:cxn modelId="{77C1D16C-4A3E-404C-95B0-F94FB08A0A1D}" type="presOf" srcId="{E117E50E-EDBC-40A8-BCF9-8793C4309B8B}" destId="{8188129F-E47F-4B3D-8E63-AD09F2122151}" srcOrd="0" destOrd="0" presId="urn:microsoft.com/office/officeart/2005/8/layout/hierarchy1"/>
    <dgm:cxn modelId="{0664FB1C-8A3D-4FA8-86FF-441ECC94BA68}" type="presOf" srcId="{6EF1DFF1-218E-45C4-9F00-4D01F57E99EA}" destId="{3A0B1D0B-0700-4911-88C9-BC873EDB294E}" srcOrd="0" destOrd="0" presId="urn:microsoft.com/office/officeart/2005/8/layout/hierarchy1"/>
    <dgm:cxn modelId="{D5D0CF4F-3D01-4968-867D-CA2411BCE848}" srcId="{8E0B2702-8083-4A6C-B292-51094AC9AD5A}" destId="{7A120362-FA6B-4B06-85FB-6F70D08A0C65}" srcOrd="0" destOrd="0" parTransId="{E117E50E-EDBC-40A8-BCF9-8793C4309B8B}" sibTransId="{B7109370-A4B9-422B-A052-824223DAABCA}"/>
    <dgm:cxn modelId="{0CD29D8D-F284-4E28-A0C8-AC34C6CA6464}" type="presOf" srcId="{ED8D76E7-8C84-4CED-9B71-C0D3803F55E3}" destId="{5014E269-FE35-4F2D-A8B4-CB7BFDB4E970}" srcOrd="0" destOrd="0" presId="urn:microsoft.com/office/officeart/2005/8/layout/hierarchy1"/>
    <dgm:cxn modelId="{3584C4CA-9822-4FE6-A9FA-F43F6DF87265}" type="presParOf" srcId="{3A0B1D0B-0700-4911-88C9-BC873EDB294E}" destId="{38B2EB5F-1E58-4B5C-A78E-CC7B3361CAE7}" srcOrd="0" destOrd="0" presId="urn:microsoft.com/office/officeart/2005/8/layout/hierarchy1"/>
    <dgm:cxn modelId="{C55EE767-0080-42B3-8A60-4EAC23919A78}" type="presParOf" srcId="{38B2EB5F-1E58-4B5C-A78E-CC7B3361CAE7}" destId="{F5E33FE7-EE72-4601-BBB0-42BF60C0E973}" srcOrd="0" destOrd="0" presId="urn:microsoft.com/office/officeart/2005/8/layout/hierarchy1"/>
    <dgm:cxn modelId="{56F6F536-8E73-4195-92F5-2A2115DE9AB9}" type="presParOf" srcId="{F5E33FE7-EE72-4601-BBB0-42BF60C0E973}" destId="{5430FDDE-4C1F-489D-9E19-6A595DFA1E8E}" srcOrd="0" destOrd="0" presId="urn:microsoft.com/office/officeart/2005/8/layout/hierarchy1"/>
    <dgm:cxn modelId="{F246366D-2DBB-4CD1-9884-F3B8703E52A5}" type="presParOf" srcId="{F5E33FE7-EE72-4601-BBB0-42BF60C0E973}" destId="{FB1C832D-55D9-43EF-AE2A-CB118F8CEC94}" srcOrd="1" destOrd="0" presId="urn:microsoft.com/office/officeart/2005/8/layout/hierarchy1"/>
    <dgm:cxn modelId="{7DB11D8C-0D70-4BB5-859E-3F93B2071960}" type="presParOf" srcId="{38B2EB5F-1E58-4B5C-A78E-CC7B3361CAE7}" destId="{F9C2A4C2-C2F2-46CE-AFFA-7CEEA9CA0324}" srcOrd="1" destOrd="0" presId="urn:microsoft.com/office/officeart/2005/8/layout/hierarchy1"/>
    <dgm:cxn modelId="{DA2E4830-D17B-4E35-B143-B0CBC09F0628}" type="presParOf" srcId="{F9C2A4C2-C2F2-46CE-AFFA-7CEEA9CA0324}" destId="{C500757F-A455-46DB-BCCB-52D7E2AE5FC9}" srcOrd="0" destOrd="0" presId="urn:microsoft.com/office/officeart/2005/8/layout/hierarchy1"/>
    <dgm:cxn modelId="{9487DF65-4BF1-4406-9AFA-90A4B7AEA2E3}" type="presParOf" srcId="{F9C2A4C2-C2F2-46CE-AFFA-7CEEA9CA0324}" destId="{A6719FDC-021A-4D5D-8B07-B3CEF1426889}" srcOrd="1" destOrd="0" presId="urn:microsoft.com/office/officeart/2005/8/layout/hierarchy1"/>
    <dgm:cxn modelId="{C9BE26B1-4240-4051-AA17-AC983DC86792}" type="presParOf" srcId="{A6719FDC-021A-4D5D-8B07-B3CEF1426889}" destId="{9D89F293-13C0-4698-96F3-5D264147C952}" srcOrd="0" destOrd="0" presId="urn:microsoft.com/office/officeart/2005/8/layout/hierarchy1"/>
    <dgm:cxn modelId="{E98C986D-2810-4292-8718-49962D5A3522}" type="presParOf" srcId="{9D89F293-13C0-4698-96F3-5D264147C952}" destId="{86EDA693-5139-4907-986A-C9817D8D1836}" srcOrd="0" destOrd="0" presId="urn:microsoft.com/office/officeart/2005/8/layout/hierarchy1"/>
    <dgm:cxn modelId="{DE95E19E-0A4F-47D2-9B2F-6F62F932DCEB}" type="presParOf" srcId="{9D89F293-13C0-4698-96F3-5D264147C952}" destId="{69238BF2-9F91-4DB8-AE43-102D55B32CF0}" srcOrd="1" destOrd="0" presId="urn:microsoft.com/office/officeart/2005/8/layout/hierarchy1"/>
    <dgm:cxn modelId="{825629E9-21C7-422C-83F5-336803FCC4D4}" type="presParOf" srcId="{A6719FDC-021A-4D5D-8B07-B3CEF1426889}" destId="{8143B2BA-EBCD-4895-B8F5-8169123105E7}" srcOrd="1" destOrd="0" presId="urn:microsoft.com/office/officeart/2005/8/layout/hierarchy1"/>
    <dgm:cxn modelId="{53FF9A91-03F1-48C4-8857-547FFD5A6F04}" type="presParOf" srcId="{8143B2BA-EBCD-4895-B8F5-8169123105E7}" destId="{7D3AB580-54E3-443F-8FDD-8302A43377B7}" srcOrd="0" destOrd="0" presId="urn:microsoft.com/office/officeart/2005/8/layout/hierarchy1"/>
    <dgm:cxn modelId="{0CFF3753-D268-41B4-B6DE-E7345B3DBC51}" type="presParOf" srcId="{8143B2BA-EBCD-4895-B8F5-8169123105E7}" destId="{DA3AB1DE-3F54-4E3B-9C24-81C7BA28C891}" srcOrd="1" destOrd="0" presId="urn:microsoft.com/office/officeart/2005/8/layout/hierarchy1"/>
    <dgm:cxn modelId="{E0DD4A69-1D31-4AD0-ACA5-5D3D65423FD1}" type="presParOf" srcId="{DA3AB1DE-3F54-4E3B-9C24-81C7BA28C891}" destId="{448F289C-FFC0-4CBB-B02E-EDE4EBED09D4}" srcOrd="0" destOrd="0" presId="urn:microsoft.com/office/officeart/2005/8/layout/hierarchy1"/>
    <dgm:cxn modelId="{78D51A73-3E41-4BAB-AD71-4C31A61BB292}" type="presParOf" srcId="{448F289C-FFC0-4CBB-B02E-EDE4EBED09D4}" destId="{F182FC35-AC52-4D39-825F-8D50E794C04A}" srcOrd="0" destOrd="0" presId="urn:microsoft.com/office/officeart/2005/8/layout/hierarchy1"/>
    <dgm:cxn modelId="{208CF438-0C9B-42C0-A0A6-D5F0BA488925}" type="presParOf" srcId="{448F289C-FFC0-4CBB-B02E-EDE4EBED09D4}" destId="{611AAD3D-A8D0-431F-ADC6-A439D96C6D4C}" srcOrd="1" destOrd="0" presId="urn:microsoft.com/office/officeart/2005/8/layout/hierarchy1"/>
    <dgm:cxn modelId="{00ECCAD0-0CCC-49C7-B5C3-E5CC4BFA15D7}" type="presParOf" srcId="{DA3AB1DE-3F54-4E3B-9C24-81C7BA28C891}" destId="{3C1811AF-5D93-49F0-B824-F550149E52CF}" srcOrd="1" destOrd="0" presId="urn:microsoft.com/office/officeart/2005/8/layout/hierarchy1"/>
    <dgm:cxn modelId="{223E2009-DA62-40E6-9772-A5271A6D703D}" type="presParOf" srcId="{F9C2A4C2-C2F2-46CE-AFFA-7CEEA9CA0324}" destId="{5014E269-FE35-4F2D-A8B4-CB7BFDB4E970}" srcOrd="2" destOrd="0" presId="urn:microsoft.com/office/officeart/2005/8/layout/hierarchy1"/>
    <dgm:cxn modelId="{223CA230-BA92-46AE-B95C-4975D2802F06}" type="presParOf" srcId="{F9C2A4C2-C2F2-46CE-AFFA-7CEEA9CA0324}" destId="{9EBF92C3-C6C8-4FAA-B8EE-BAA4E3E5C030}" srcOrd="3" destOrd="0" presId="urn:microsoft.com/office/officeart/2005/8/layout/hierarchy1"/>
    <dgm:cxn modelId="{B7552DE7-A9AC-4DEA-B41A-737EE7848460}" type="presParOf" srcId="{9EBF92C3-C6C8-4FAA-B8EE-BAA4E3E5C030}" destId="{3695C63E-6186-4793-8AC5-B72A0DA5BE70}" srcOrd="0" destOrd="0" presId="urn:microsoft.com/office/officeart/2005/8/layout/hierarchy1"/>
    <dgm:cxn modelId="{F778CFF7-0DF4-49D1-988D-2D7118C9F043}" type="presParOf" srcId="{3695C63E-6186-4793-8AC5-B72A0DA5BE70}" destId="{9455FB4D-3309-44D9-85B7-26FA4A4059B3}" srcOrd="0" destOrd="0" presId="urn:microsoft.com/office/officeart/2005/8/layout/hierarchy1"/>
    <dgm:cxn modelId="{6FADC77F-BBF1-4086-A682-06E3F9E0F00A}" type="presParOf" srcId="{3695C63E-6186-4793-8AC5-B72A0DA5BE70}" destId="{773391B9-0E5B-44EC-8853-927A14B0FBE4}" srcOrd="1" destOrd="0" presId="urn:microsoft.com/office/officeart/2005/8/layout/hierarchy1"/>
    <dgm:cxn modelId="{5F04E265-027A-451A-A4F2-6C9616A3630C}" type="presParOf" srcId="{9EBF92C3-C6C8-4FAA-B8EE-BAA4E3E5C030}" destId="{8B3D6489-F1FC-4AF0-B24C-2057264D14EB}" srcOrd="1" destOrd="0" presId="urn:microsoft.com/office/officeart/2005/8/layout/hierarchy1"/>
    <dgm:cxn modelId="{1AAB1D47-4124-4038-8A5D-CA4350AF3BB1}" type="presParOf" srcId="{8B3D6489-F1FC-4AF0-B24C-2057264D14EB}" destId="{8188129F-E47F-4B3D-8E63-AD09F2122151}" srcOrd="0" destOrd="0" presId="urn:microsoft.com/office/officeart/2005/8/layout/hierarchy1"/>
    <dgm:cxn modelId="{05B4CF7C-55A1-471D-9629-0705A53AA188}" type="presParOf" srcId="{8B3D6489-F1FC-4AF0-B24C-2057264D14EB}" destId="{21C63B9D-010C-40FC-A646-C8BBFEED43F4}" srcOrd="1" destOrd="0" presId="urn:microsoft.com/office/officeart/2005/8/layout/hierarchy1"/>
    <dgm:cxn modelId="{24B0DAF2-52F2-4F48-9F89-DDB122C42923}" type="presParOf" srcId="{21C63B9D-010C-40FC-A646-C8BBFEED43F4}" destId="{E5ED9FA9-7AF5-4C2F-A96C-0040B36636E3}" srcOrd="0" destOrd="0" presId="urn:microsoft.com/office/officeart/2005/8/layout/hierarchy1"/>
    <dgm:cxn modelId="{4195B7DA-C56F-4B0D-951F-8D27D7855E60}" type="presParOf" srcId="{E5ED9FA9-7AF5-4C2F-A96C-0040B36636E3}" destId="{32C8CFE7-73F1-4794-924C-9EFC6C5679EA}" srcOrd="0" destOrd="0" presId="urn:microsoft.com/office/officeart/2005/8/layout/hierarchy1"/>
    <dgm:cxn modelId="{DF54FCA6-8A62-40B2-9DAD-77811B419FE4}" type="presParOf" srcId="{E5ED9FA9-7AF5-4C2F-A96C-0040B36636E3}" destId="{40D1C079-4471-4B14-94B1-083501584EFF}" srcOrd="1" destOrd="0" presId="urn:microsoft.com/office/officeart/2005/8/layout/hierarchy1"/>
    <dgm:cxn modelId="{536CB9D9-609B-475D-B050-70739DFA5B9E}" type="presParOf" srcId="{21C63B9D-010C-40FC-A646-C8BBFEED43F4}" destId="{5490709C-B8BE-43F1-80D5-04717DAE1605}" srcOrd="1" destOrd="0" presId="urn:microsoft.com/office/officeart/2005/8/layout/hierarchy1"/>
    <dgm:cxn modelId="{490659C7-0D20-4D8E-927F-6D126E1DBE03}" type="presParOf" srcId="{8B3D6489-F1FC-4AF0-B24C-2057264D14EB}" destId="{9332A16F-54B0-4AD2-BCA9-D1A507D68EE7}" srcOrd="2" destOrd="0" presId="urn:microsoft.com/office/officeart/2005/8/layout/hierarchy1"/>
    <dgm:cxn modelId="{9D2ACE51-70DE-466C-83F8-822399E32038}" type="presParOf" srcId="{8B3D6489-F1FC-4AF0-B24C-2057264D14EB}" destId="{88D9386D-30AD-4CC9-B510-289F04214524}" srcOrd="3" destOrd="0" presId="urn:microsoft.com/office/officeart/2005/8/layout/hierarchy1"/>
    <dgm:cxn modelId="{AB35568A-E3D0-4311-8B15-77CD95112934}" type="presParOf" srcId="{88D9386D-30AD-4CC9-B510-289F04214524}" destId="{0B83F085-17DD-4C3A-A4A9-062AC094BEFA}" srcOrd="0" destOrd="0" presId="urn:microsoft.com/office/officeart/2005/8/layout/hierarchy1"/>
    <dgm:cxn modelId="{4C8E0BF9-EF5E-48A4-91ED-E0EC870D4934}" type="presParOf" srcId="{0B83F085-17DD-4C3A-A4A9-062AC094BEFA}" destId="{1E24D3D5-CDA7-48E7-871B-644EB163DD2E}" srcOrd="0" destOrd="0" presId="urn:microsoft.com/office/officeart/2005/8/layout/hierarchy1"/>
    <dgm:cxn modelId="{6D00156E-0E0C-4016-9DD9-7A036AA13874}" type="presParOf" srcId="{0B83F085-17DD-4C3A-A4A9-062AC094BEFA}" destId="{5E8B7660-3EDF-491A-857E-8CC2D14D6108}" srcOrd="1" destOrd="0" presId="urn:microsoft.com/office/officeart/2005/8/layout/hierarchy1"/>
    <dgm:cxn modelId="{88526461-EAA2-49E2-BE55-EF138E565EC6}" type="presParOf" srcId="{88D9386D-30AD-4CC9-B510-289F04214524}" destId="{4E676FF8-EDF5-44C7-9200-89E7AF1631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939EB4-53D8-4163-B6D2-D6B46A65CCC6}" type="doc">
      <dgm:prSet loTypeId="urn:microsoft.com/office/officeart/2005/8/layout/chevron2" loCatId="process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3E2C978-54E5-4D2F-A26B-FB1B9686C33A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AB3B79-ADD4-4476-976C-2C8BB0D1DCE1}" type="parTrans" cxnId="{9D7B5FE2-E68C-484A-B1E1-00D0CDF2F2A0}">
      <dgm:prSet/>
      <dgm:spPr/>
      <dgm:t>
        <a:bodyPr/>
        <a:lstStyle/>
        <a:p>
          <a:endParaRPr lang="ru-RU"/>
        </a:p>
      </dgm:t>
    </dgm:pt>
    <dgm:pt modelId="{B8B7C355-77EB-41DF-8A14-02B439436180}" type="sibTrans" cxnId="{9D7B5FE2-E68C-484A-B1E1-00D0CDF2F2A0}">
      <dgm:prSet/>
      <dgm:spPr/>
      <dgm:t>
        <a:bodyPr/>
        <a:lstStyle/>
        <a:p>
          <a:endParaRPr lang="ru-RU"/>
        </a:p>
      </dgm:t>
    </dgm:pt>
    <dgm:pt modelId="{3CC5C884-A81A-4A3E-BCC1-2DBB82F4E4AE}">
      <dgm:prSet phldrT="[Текст]" custT="1"/>
      <dgm:spPr/>
      <dgm:t>
        <a:bodyPr/>
        <a:lstStyle/>
        <a:p>
          <a:r>
            <a:rPr lang="ru-RU" sz="3600" dirty="0" smtClean="0"/>
            <a:t>Полная языковая изоляция</a:t>
          </a:r>
          <a:endParaRPr lang="ru-RU" sz="3600" dirty="0"/>
        </a:p>
      </dgm:t>
    </dgm:pt>
    <dgm:pt modelId="{5B40EE88-FC25-499D-8680-46E5BB0BC1A1}" type="parTrans" cxnId="{3457C428-4A0E-47F7-AB39-E29E83D97AB6}">
      <dgm:prSet/>
      <dgm:spPr/>
      <dgm:t>
        <a:bodyPr/>
        <a:lstStyle/>
        <a:p>
          <a:endParaRPr lang="ru-RU"/>
        </a:p>
      </dgm:t>
    </dgm:pt>
    <dgm:pt modelId="{4FDF53EC-7A1A-497D-8A9A-0F4CA2DB52FF}" type="sibTrans" cxnId="{3457C428-4A0E-47F7-AB39-E29E83D97AB6}">
      <dgm:prSet/>
      <dgm:spPr/>
      <dgm:t>
        <a:bodyPr/>
        <a:lstStyle/>
        <a:p>
          <a:endParaRPr lang="ru-RU"/>
        </a:p>
      </dgm:t>
    </dgm:pt>
    <dgm:pt modelId="{AAE19CBA-6FCF-4FDB-B1A3-B4FA5E34AB16}">
      <dgm:prSet phldrT="[Текст]" custT="1"/>
      <dgm:spPr/>
      <dgm:t>
        <a:bodyPr/>
        <a:lstStyle/>
        <a:p>
          <a:r>
            <a:rPr lang="ru-RU" sz="3600" dirty="0" smtClean="0"/>
            <a:t>Коммуникативный подход</a:t>
          </a:r>
          <a:endParaRPr lang="ru-RU" sz="3600" dirty="0"/>
        </a:p>
      </dgm:t>
    </dgm:pt>
    <dgm:pt modelId="{FC354B6A-B6ED-4C8B-92DB-CA3F638C4F11}" type="parTrans" cxnId="{82B3D4CF-A325-4AFC-8336-2684F754A851}">
      <dgm:prSet/>
      <dgm:spPr/>
      <dgm:t>
        <a:bodyPr/>
        <a:lstStyle/>
        <a:p>
          <a:endParaRPr lang="ru-RU"/>
        </a:p>
      </dgm:t>
    </dgm:pt>
    <dgm:pt modelId="{21F58A29-8773-4E51-8F9A-463FDB9007D4}" type="sibTrans" cxnId="{82B3D4CF-A325-4AFC-8336-2684F754A851}">
      <dgm:prSet/>
      <dgm:spPr/>
      <dgm:t>
        <a:bodyPr/>
        <a:lstStyle/>
        <a:p>
          <a:endParaRPr lang="ru-RU"/>
        </a:p>
      </dgm:t>
    </dgm:pt>
    <dgm:pt modelId="{B3E05647-7972-46DC-A48E-5608304C472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91AA24-30A0-4BB2-B5DD-C78F5DE7EAAE}" type="parTrans" cxnId="{65B95BEC-B5F7-4FFD-B77E-0107691B125A}">
      <dgm:prSet/>
      <dgm:spPr/>
      <dgm:t>
        <a:bodyPr/>
        <a:lstStyle/>
        <a:p>
          <a:endParaRPr lang="ru-RU"/>
        </a:p>
      </dgm:t>
    </dgm:pt>
    <dgm:pt modelId="{6EDABD8C-F88C-435C-90C0-1D81BD65A739}" type="sibTrans" cxnId="{65B95BEC-B5F7-4FFD-B77E-0107691B125A}">
      <dgm:prSet/>
      <dgm:spPr/>
      <dgm:t>
        <a:bodyPr/>
        <a:lstStyle/>
        <a:p>
          <a:endParaRPr lang="ru-RU"/>
        </a:p>
      </dgm:t>
    </dgm:pt>
    <dgm:pt modelId="{25C75F19-2982-4775-97E9-3B55CEB80150}">
      <dgm:prSet phldrT="[Текст]" custT="1"/>
      <dgm:spPr/>
      <dgm:t>
        <a:bodyPr/>
        <a:lstStyle/>
        <a:p>
          <a:r>
            <a:rPr lang="ru-RU" sz="2800" dirty="0" smtClean="0"/>
            <a:t>«Проигрывание» ситуаций общения</a:t>
          </a:r>
          <a:endParaRPr lang="ru-RU" sz="2800" dirty="0"/>
        </a:p>
      </dgm:t>
    </dgm:pt>
    <dgm:pt modelId="{C9F701C8-DEE1-47F4-A607-10C0B4E61701}" type="parTrans" cxnId="{ABE3CB7D-C6E6-4CFD-9AB2-145E29F763E6}">
      <dgm:prSet/>
      <dgm:spPr/>
      <dgm:t>
        <a:bodyPr/>
        <a:lstStyle/>
        <a:p>
          <a:endParaRPr lang="ru-RU"/>
        </a:p>
      </dgm:t>
    </dgm:pt>
    <dgm:pt modelId="{0AAEAB4A-B230-4982-8FEA-788F6B2AB001}" type="sibTrans" cxnId="{ABE3CB7D-C6E6-4CFD-9AB2-145E29F763E6}">
      <dgm:prSet/>
      <dgm:spPr/>
      <dgm:t>
        <a:bodyPr/>
        <a:lstStyle/>
        <a:p>
          <a:endParaRPr lang="ru-RU"/>
        </a:p>
      </dgm:t>
    </dgm:pt>
    <dgm:pt modelId="{302DD53E-7ED1-40DD-A238-576CC2B4A092}">
      <dgm:prSet phldrT="[Текст]" custT="1"/>
      <dgm:spPr/>
      <dgm:t>
        <a:bodyPr/>
        <a:lstStyle/>
        <a:p>
          <a:r>
            <a:rPr lang="ru-RU" sz="2800" dirty="0" smtClean="0"/>
            <a:t>Подбор интересных учебных материалов</a:t>
          </a:r>
          <a:endParaRPr lang="ru-RU" sz="2800" dirty="0"/>
        </a:p>
      </dgm:t>
    </dgm:pt>
    <dgm:pt modelId="{2589B96D-2543-4363-9E93-A8D623F1581A}" type="parTrans" cxnId="{EB74B232-990A-4634-9FAA-CF94030DA233}">
      <dgm:prSet/>
      <dgm:spPr/>
      <dgm:t>
        <a:bodyPr/>
        <a:lstStyle/>
        <a:p>
          <a:endParaRPr lang="ru-RU"/>
        </a:p>
      </dgm:t>
    </dgm:pt>
    <dgm:pt modelId="{88F97A6C-B1A7-420A-8BEE-D23A0B365A1D}" type="sibTrans" cxnId="{EB74B232-990A-4634-9FAA-CF94030DA233}">
      <dgm:prSet/>
      <dgm:spPr/>
      <dgm:t>
        <a:bodyPr/>
        <a:lstStyle/>
        <a:p>
          <a:endParaRPr lang="ru-RU"/>
        </a:p>
      </dgm:t>
    </dgm:pt>
    <dgm:pt modelId="{8732406E-63B3-452C-89FB-925F3DC68C41}" type="pres">
      <dgm:prSet presAssocID="{28939EB4-53D8-4163-B6D2-D6B46A65CC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1DA305-995E-4158-9E37-BB4472F63CC5}" type="pres">
      <dgm:prSet presAssocID="{83E2C978-54E5-4D2F-A26B-FB1B9686C33A}" presName="composite" presStyleCnt="0"/>
      <dgm:spPr/>
    </dgm:pt>
    <dgm:pt modelId="{3AD9927F-E3C8-453D-AAF6-113AB8A0CB35}" type="pres">
      <dgm:prSet presAssocID="{83E2C978-54E5-4D2F-A26B-FB1B9686C33A}" presName="parentText" presStyleLbl="alignNode1" presStyleIdx="0" presStyleCnt="2" custScaleX="58716" custScaleY="36569" custLinFactNeighborX="27044" custLinFactNeighborY="133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25584-82DF-47FA-9EA0-953975A5F526}" type="pres">
      <dgm:prSet presAssocID="{83E2C978-54E5-4D2F-A26B-FB1B9686C33A}" presName="descendantText" presStyleLbl="alignAcc1" presStyleIdx="0" presStyleCnt="2" custScaleY="74341" custLinFactNeighborX="-1766" custLinFactNeighborY="-14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6E1C4-5249-4F21-AA99-2FB3CB2BBEE8}" type="pres">
      <dgm:prSet presAssocID="{B8B7C355-77EB-41DF-8A14-02B439436180}" presName="sp" presStyleCnt="0"/>
      <dgm:spPr/>
    </dgm:pt>
    <dgm:pt modelId="{674F00D1-D1FC-4DC1-BDFA-C0AC337384CC}" type="pres">
      <dgm:prSet presAssocID="{B3E05647-7972-46DC-A48E-5608304C472D}" presName="composite" presStyleCnt="0"/>
      <dgm:spPr/>
    </dgm:pt>
    <dgm:pt modelId="{FF5FAD05-E960-41E0-AA64-9782C14CBA9A}" type="pres">
      <dgm:prSet presAssocID="{B3E05647-7972-46DC-A48E-5608304C472D}" presName="parentText" presStyleLbl="alignNode1" presStyleIdx="1" presStyleCnt="2" custScaleX="58417" custScaleY="36452" custLinFactNeighborX="27044" custLinFactNeighborY="94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3BF18-FB94-459A-B42C-E77E6E2ABB57}" type="pres">
      <dgm:prSet presAssocID="{B3E05647-7972-46DC-A48E-5608304C472D}" presName="descendantText" presStyleLbl="alignAcc1" presStyleIdx="1" presStyleCnt="2" custScaleX="98915" custScaleY="78523" custLinFactNeighborX="-2040" custLinFactNeighborY="-1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0B3E73-79DF-41D7-A7A3-B070554AAC06}" type="presOf" srcId="{AAE19CBA-6FCF-4FDB-B1A3-B4FA5E34AB16}" destId="{39825584-82DF-47FA-9EA0-953975A5F526}" srcOrd="0" destOrd="1" presId="urn:microsoft.com/office/officeart/2005/8/layout/chevron2"/>
    <dgm:cxn modelId="{65B95BEC-B5F7-4FFD-B77E-0107691B125A}" srcId="{28939EB4-53D8-4163-B6D2-D6B46A65CCC6}" destId="{B3E05647-7972-46DC-A48E-5608304C472D}" srcOrd="1" destOrd="0" parTransId="{B791AA24-30A0-4BB2-B5DD-C78F5DE7EAAE}" sibTransId="{6EDABD8C-F88C-435C-90C0-1D81BD65A739}"/>
    <dgm:cxn modelId="{0D7D17FC-4558-4378-ACC5-73A4D6F13789}" type="presOf" srcId="{83E2C978-54E5-4D2F-A26B-FB1B9686C33A}" destId="{3AD9927F-E3C8-453D-AAF6-113AB8A0CB35}" srcOrd="0" destOrd="0" presId="urn:microsoft.com/office/officeart/2005/8/layout/chevron2"/>
    <dgm:cxn modelId="{9F8DF0A4-A07C-49D7-A909-C833943C3896}" type="presOf" srcId="{B3E05647-7972-46DC-A48E-5608304C472D}" destId="{FF5FAD05-E960-41E0-AA64-9782C14CBA9A}" srcOrd="0" destOrd="0" presId="urn:microsoft.com/office/officeart/2005/8/layout/chevron2"/>
    <dgm:cxn modelId="{EB08A301-4A55-4A1E-973E-A05AFC6C5CBA}" type="presOf" srcId="{28939EB4-53D8-4163-B6D2-D6B46A65CCC6}" destId="{8732406E-63B3-452C-89FB-925F3DC68C41}" srcOrd="0" destOrd="0" presId="urn:microsoft.com/office/officeart/2005/8/layout/chevron2"/>
    <dgm:cxn modelId="{82B3D4CF-A325-4AFC-8336-2684F754A851}" srcId="{83E2C978-54E5-4D2F-A26B-FB1B9686C33A}" destId="{AAE19CBA-6FCF-4FDB-B1A3-B4FA5E34AB16}" srcOrd="1" destOrd="0" parTransId="{FC354B6A-B6ED-4C8B-92DB-CA3F638C4F11}" sibTransId="{21F58A29-8773-4E51-8F9A-463FDB9007D4}"/>
    <dgm:cxn modelId="{3457C428-4A0E-47F7-AB39-E29E83D97AB6}" srcId="{83E2C978-54E5-4D2F-A26B-FB1B9686C33A}" destId="{3CC5C884-A81A-4A3E-BCC1-2DBB82F4E4AE}" srcOrd="0" destOrd="0" parTransId="{5B40EE88-FC25-499D-8680-46E5BB0BC1A1}" sibTransId="{4FDF53EC-7A1A-497D-8A9A-0F4CA2DB52FF}"/>
    <dgm:cxn modelId="{ABE3CB7D-C6E6-4CFD-9AB2-145E29F763E6}" srcId="{B3E05647-7972-46DC-A48E-5608304C472D}" destId="{25C75F19-2982-4775-97E9-3B55CEB80150}" srcOrd="0" destOrd="0" parTransId="{C9F701C8-DEE1-47F4-A607-10C0B4E61701}" sibTransId="{0AAEAB4A-B230-4982-8FEA-788F6B2AB001}"/>
    <dgm:cxn modelId="{19751681-F69A-4178-A040-3D7D9DD40AED}" type="presOf" srcId="{3CC5C884-A81A-4A3E-BCC1-2DBB82F4E4AE}" destId="{39825584-82DF-47FA-9EA0-953975A5F526}" srcOrd="0" destOrd="0" presId="urn:microsoft.com/office/officeart/2005/8/layout/chevron2"/>
    <dgm:cxn modelId="{9D7B5FE2-E68C-484A-B1E1-00D0CDF2F2A0}" srcId="{28939EB4-53D8-4163-B6D2-D6B46A65CCC6}" destId="{83E2C978-54E5-4D2F-A26B-FB1B9686C33A}" srcOrd="0" destOrd="0" parTransId="{CBAB3B79-ADD4-4476-976C-2C8BB0D1DCE1}" sibTransId="{B8B7C355-77EB-41DF-8A14-02B439436180}"/>
    <dgm:cxn modelId="{EB74B232-990A-4634-9FAA-CF94030DA233}" srcId="{B3E05647-7972-46DC-A48E-5608304C472D}" destId="{302DD53E-7ED1-40DD-A238-576CC2B4A092}" srcOrd="1" destOrd="0" parTransId="{2589B96D-2543-4363-9E93-A8D623F1581A}" sibTransId="{88F97A6C-B1A7-420A-8BEE-D23A0B365A1D}"/>
    <dgm:cxn modelId="{66D9A7BE-496E-49AA-BFED-3C4A30A99366}" type="presOf" srcId="{25C75F19-2982-4775-97E9-3B55CEB80150}" destId="{C9D3BF18-FB94-459A-B42C-E77E6E2ABB57}" srcOrd="0" destOrd="0" presId="urn:microsoft.com/office/officeart/2005/8/layout/chevron2"/>
    <dgm:cxn modelId="{2DC867D4-6F69-4401-BEFC-D1111542AC14}" type="presOf" srcId="{302DD53E-7ED1-40DD-A238-576CC2B4A092}" destId="{C9D3BF18-FB94-459A-B42C-E77E6E2ABB57}" srcOrd="0" destOrd="1" presId="urn:microsoft.com/office/officeart/2005/8/layout/chevron2"/>
    <dgm:cxn modelId="{8AF48565-9FA7-4241-941D-2F470D22B21E}" type="presParOf" srcId="{8732406E-63B3-452C-89FB-925F3DC68C41}" destId="{E41DA305-995E-4158-9E37-BB4472F63CC5}" srcOrd="0" destOrd="0" presId="urn:microsoft.com/office/officeart/2005/8/layout/chevron2"/>
    <dgm:cxn modelId="{9146D895-5FA6-4EB8-BFCF-7145095F87D2}" type="presParOf" srcId="{E41DA305-995E-4158-9E37-BB4472F63CC5}" destId="{3AD9927F-E3C8-453D-AAF6-113AB8A0CB35}" srcOrd="0" destOrd="0" presId="urn:microsoft.com/office/officeart/2005/8/layout/chevron2"/>
    <dgm:cxn modelId="{024583C0-697F-4F4E-A853-BC2F6AF99340}" type="presParOf" srcId="{E41DA305-995E-4158-9E37-BB4472F63CC5}" destId="{39825584-82DF-47FA-9EA0-953975A5F526}" srcOrd="1" destOrd="0" presId="urn:microsoft.com/office/officeart/2005/8/layout/chevron2"/>
    <dgm:cxn modelId="{D3245133-CB58-4BA0-95A5-5C58AFBA49B0}" type="presParOf" srcId="{8732406E-63B3-452C-89FB-925F3DC68C41}" destId="{9456E1C4-5249-4F21-AA99-2FB3CB2BBEE8}" srcOrd="1" destOrd="0" presId="urn:microsoft.com/office/officeart/2005/8/layout/chevron2"/>
    <dgm:cxn modelId="{4BBC6DF9-C10C-46C5-89E9-507EA12CF946}" type="presParOf" srcId="{8732406E-63B3-452C-89FB-925F3DC68C41}" destId="{674F00D1-D1FC-4DC1-BDFA-C0AC337384CC}" srcOrd="2" destOrd="0" presId="urn:microsoft.com/office/officeart/2005/8/layout/chevron2"/>
    <dgm:cxn modelId="{EDF9AD5D-7715-4951-9E55-8DEF41607072}" type="presParOf" srcId="{674F00D1-D1FC-4DC1-BDFA-C0AC337384CC}" destId="{FF5FAD05-E960-41E0-AA64-9782C14CBA9A}" srcOrd="0" destOrd="0" presId="urn:microsoft.com/office/officeart/2005/8/layout/chevron2"/>
    <dgm:cxn modelId="{7966D4AA-69F3-4969-B13C-E3274A9E018E}" type="presParOf" srcId="{674F00D1-D1FC-4DC1-BDFA-C0AC337384CC}" destId="{C9D3BF18-FB94-459A-B42C-E77E6E2ABB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32A16F-54B0-4AD2-BCA9-D1A507D68EE7}">
      <dsp:nvSpPr>
        <dsp:cNvPr id="0" name=""/>
        <dsp:cNvSpPr/>
      </dsp:nvSpPr>
      <dsp:spPr>
        <a:xfrm>
          <a:off x="6923366" y="2165898"/>
          <a:ext cx="856832" cy="2370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802"/>
              </a:lnTo>
              <a:lnTo>
                <a:pt x="856832" y="2233802"/>
              </a:lnTo>
              <a:lnTo>
                <a:pt x="856832" y="23706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8129F-E47F-4B3D-8E63-AD09F2122151}">
      <dsp:nvSpPr>
        <dsp:cNvPr id="0" name=""/>
        <dsp:cNvSpPr/>
      </dsp:nvSpPr>
      <dsp:spPr>
        <a:xfrm>
          <a:off x="5800106" y="2165898"/>
          <a:ext cx="1123259" cy="550511"/>
        </a:xfrm>
        <a:custGeom>
          <a:avLst/>
          <a:gdLst/>
          <a:ahLst/>
          <a:cxnLst/>
          <a:rect l="0" t="0" r="0" b="0"/>
          <a:pathLst>
            <a:path>
              <a:moveTo>
                <a:pt x="1123259" y="0"/>
              </a:moveTo>
              <a:lnTo>
                <a:pt x="1123259" y="413707"/>
              </a:lnTo>
              <a:lnTo>
                <a:pt x="0" y="413707"/>
              </a:lnTo>
              <a:lnTo>
                <a:pt x="0" y="55051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4E269-FE35-4F2D-A8B4-CB7BFDB4E970}">
      <dsp:nvSpPr>
        <dsp:cNvPr id="0" name=""/>
        <dsp:cNvSpPr/>
      </dsp:nvSpPr>
      <dsp:spPr>
        <a:xfrm>
          <a:off x="4534843" y="935081"/>
          <a:ext cx="2388522" cy="293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78"/>
              </a:lnTo>
              <a:lnTo>
                <a:pt x="2388522" y="156278"/>
              </a:lnTo>
              <a:lnTo>
                <a:pt x="2388522" y="2930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AB580-54E3-443F-8FDD-8302A43377B7}">
      <dsp:nvSpPr>
        <dsp:cNvPr id="0" name=""/>
        <dsp:cNvSpPr/>
      </dsp:nvSpPr>
      <dsp:spPr>
        <a:xfrm>
          <a:off x="1643252" y="2165898"/>
          <a:ext cx="254384" cy="570409"/>
        </a:xfrm>
        <a:custGeom>
          <a:avLst/>
          <a:gdLst/>
          <a:ahLst/>
          <a:cxnLst/>
          <a:rect l="0" t="0" r="0" b="0"/>
          <a:pathLst>
            <a:path>
              <a:moveTo>
                <a:pt x="254384" y="0"/>
              </a:moveTo>
              <a:lnTo>
                <a:pt x="254384" y="433605"/>
              </a:lnTo>
              <a:lnTo>
                <a:pt x="0" y="433605"/>
              </a:lnTo>
              <a:lnTo>
                <a:pt x="0" y="5704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00757F-A455-46DB-BCCB-52D7E2AE5FC9}">
      <dsp:nvSpPr>
        <dsp:cNvPr id="0" name=""/>
        <dsp:cNvSpPr/>
      </dsp:nvSpPr>
      <dsp:spPr>
        <a:xfrm>
          <a:off x="1897636" y="935081"/>
          <a:ext cx="2637206" cy="293082"/>
        </a:xfrm>
        <a:custGeom>
          <a:avLst/>
          <a:gdLst/>
          <a:ahLst/>
          <a:cxnLst/>
          <a:rect l="0" t="0" r="0" b="0"/>
          <a:pathLst>
            <a:path>
              <a:moveTo>
                <a:pt x="2637206" y="0"/>
              </a:moveTo>
              <a:lnTo>
                <a:pt x="2637206" y="156278"/>
              </a:lnTo>
              <a:lnTo>
                <a:pt x="0" y="156278"/>
              </a:lnTo>
              <a:lnTo>
                <a:pt x="0" y="2930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0FDDE-4C1F-489D-9E19-6A595DFA1E8E}">
      <dsp:nvSpPr>
        <dsp:cNvPr id="0" name=""/>
        <dsp:cNvSpPr/>
      </dsp:nvSpPr>
      <dsp:spPr>
        <a:xfrm>
          <a:off x="1872209" y="-155878"/>
          <a:ext cx="5325268" cy="1090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C832D-55D9-43EF-AE2A-CB118F8CEC94}">
      <dsp:nvSpPr>
        <dsp:cNvPr id="0" name=""/>
        <dsp:cNvSpPr/>
      </dsp:nvSpPr>
      <dsp:spPr>
        <a:xfrm>
          <a:off x="2036292" y="0"/>
          <a:ext cx="5325268" cy="1090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Почему стоит посещать языковые курсы? </a:t>
          </a:r>
          <a:endParaRPr lang="ru-RU" sz="180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2036292" y="0"/>
        <a:ext cx="5325268" cy="1090960"/>
      </dsp:txXfrm>
    </dsp:sp>
    <dsp:sp modelId="{86EDA693-5139-4907-986A-C9817D8D1836}">
      <dsp:nvSpPr>
        <dsp:cNvPr id="0" name=""/>
        <dsp:cNvSpPr/>
      </dsp:nvSpPr>
      <dsp:spPr>
        <a:xfrm>
          <a:off x="803632" y="1228164"/>
          <a:ext cx="2188007" cy="937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238BF2-9F91-4DB8-AE43-102D55B32CF0}">
      <dsp:nvSpPr>
        <dsp:cNvPr id="0" name=""/>
        <dsp:cNvSpPr/>
      </dsp:nvSpPr>
      <dsp:spPr>
        <a:xfrm>
          <a:off x="967715" y="1384043"/>
          <a:ext cx="2188007" cy="937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Живая речь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967715" y="1384043"/>
        <a:ext cx="2188007" cy="937734"/>
      </dsp:txXfrm>
    </dsp:sp>
    <dsp:sp modelId="{F182FC35-AC52-4D39-825F-8D50E794C04A}">
      <dsp:nvSpPr>
        <dsp:cNvPr id="0" name=""/>
        <dsp:cNvSpPr/>
      </dsp:nvSpPr>
      <dsp:spPr>
        <a:xfrm>
          <a:off x="288033" y="2736308"/>
          <a:ext cx="2710436" cy="1417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1AAD3D-A8D0-431F-ADC6-A439D96C6D4C}">
      <dsp:nvSpPr>
        <dsp:cNvPr id="0" name=""/>
        <dsp:cNvSpPr/>
      </dsp:nvSpPr>
      <dsp:spPr>
        <a:xfrm>
          <a:off x="452116" y="2892187"/>
          <a:ext cx="2710436" cy="1417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Новинки по своему профилю</a:t>
          </a:r>
          <a:endParaRPr lang="ru-RU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452116" y="2892187"/>
        <a:ext cx="2710436" cy="1417985"/>
      </dsp:txXfrm>
    </dsp:sp>
    <dsp:sp modelId="{9455FB4D-3309-44D9-85B7-26FA4A4059B3}">
      <dsp:nvSpPr>
        <dsp:cNvPr id="0" name=""/>
        <dsp:cNvSpPr/>
      </dsp:nvSpPr>
      <dsp:spPr>
        <a:xfrm>
          <a:off x="5346126" y="1228164"/>
          <a:ext cx="3154479" cy="937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3391B9-0E5B-44EC-8853-927A14B0FBE4}">
      <dsp:nvSpPr>
        <dsp:cNvPr id="0" name=""/>
        <dsp:cNvSpPr/>
      </dsp:nvSpPr>
      <dsp:spPr>
        <a:xfrm>
          <a:off x="5510209" y="1384043"/>
          <a:ext cx="3154479" cy="937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Нововведения в образовании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5510209" y="1384043"/>
        <a:ext cx="3154479" cy="937734"/>
      </dsp:txXfrm>
    </dsp:sp>
    <dsp:sp modelId="{32C8CFE7-73F1-4794-924C-9EFC6C5679EA}">
      <dsp:nvSpPr>
        <dsp:cNvPr id="0" name=""/>
        <dsp:cNvSpPr/>
      </dsp:nvSpPr>
      <dsp:spPr>
        <a:xfrm>
          <a:off x="3972816" y="2716409"/>
          <a:ext cx="3654579" cy="1297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D1C079-4471-4B14-94B1-083501584EFF}">
      <dsp:nvSpPr>
        <dsp:cNvPr id="0" name=""/>
        <dsp:cNvSpPr/>
      </dsp:nvSpPr>
      <dsp:spPr>
        <a:xfrm>
          <a:off x="4136899" y="2872288"/>
          <a:ext cx="3654579" cy="1297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Сертификат международного образца</a:t>
          </a:r>
          <a:endParaRPr lang="ru-RU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4136899" y="2872288"/>
        <a:ext cx="3654579" cy="1297777"/>
      </dsp:txXfrm>
    </dsp:sp>
    <dsp:sp modelId="{1E24D3D5-CDA7-48E7-871B-644EB163DD2E}">
      <dsp:nvSpPr>
        <dsp:cNvPr id="0" name=""/>
        <dsp:cNvSpPr/>
      </dsp:nvSpPr>
      <dsp:spPr>
        <a:xfrm>
          <a:off x="6804245" y="4536505"/>
          <a:ext cx="1951905" cy="937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8B7660-3EDF-491A-857E-8CC2D14D6108}">
      <dsp:nvSpPr>
        <dsp:cNvPr id="0" name=""/>
        <dsp:cNvSpPr/>
      </dsp:nvSpPr>
      <dsp:spPr>
        <a:xfrm>
          <a:off x="6968328" y="4692384"/>
          <a:ext cx="1951905" cy="937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Получение новой категории</a:t>
          </a:r>
          <a:endParaRPr lang="ru-RU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6968328" y="4692384"/>
        <a:ext cx="1951905" cy="9377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D9927F-E3C8-453D-AAF6-113AB8A0CB35}">
      <dsp:nvSpPr>
        <dsp:cNvPr id="0" name=""/>
        <dsp:cNvSpPr/>
      </dsp:nvSpPr>
      <dsp:spPr>
        <a:xfrm rot="5400000">
          <a:off x="797506" y="539392"/>
          <a:ext cx="1375862" cy="154638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</a:t>
          </a:r>
          <a:endParaRPr lang="ru-RU" sz="6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797506" y="539392"/>
        <a:ext cx="1375862" cy="1546381"/>
      </dsp:txXfrm>
    </dsp:sp>
    <dsp:sp modelId="{39825584-82DF-47FA-9EA0-953975A5F526}">
      <dsp:nvSpPr>
        <dsp:cNvPr id="0" name=""/>
        <dsp:cNvSpPr/>
      </dsp:nvSpPr>
      <dsp:spPr>
        <a:xfrm rot="5400000">
          <a:off x="4448539" y="-1844158"/>
          <a:ext cx="1818041" cy="56472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Полная языковая изоляция</a:t>
          </a: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Коммуникативный подход</a:t>
          </a:r>
          <a:endParaRPr lang="ru-RU" sz="3600" kern="1200" dirty="0"/>
        </a:p>
      </dsp:txBody>
      <dsp:txXfrm rot="5400000">
        <a:off x="4448539" y="-1844158"/>
        <a:ext cx="1818041" cy="5647257"/>
      </dsp:txXfrm>
    </dsp:sp>
    <dsp:sp modelId="{FF5FAD05-E960-41E0-AA64-9782C14CBA9A}">
      <dsp:nvSpPr>
        <dsp:cNvPr id="0" name=""/>
        <dsp:cNvSpPr/>
      </dsp:nvSpPr>
      <dsp:spPr>
        <a:xfrm rot="5400000">
          <a:off x="795770" y="2030115"/>
          <a:ext cx="1371460" cy="1538506"/>
        </a:xfrm>
        <a:prstGeom prst="chevron">
          <a:avLst/>
        </a:prstGeom>
        <a:solidFill>
          <a:schemeClr val="accent4">
            <a:hueOff val="-6031141"/>
            <a:satOff val="42105"/>
            <a:lumOff val="4509"/>
            <a:alphaOff val="0"/>
          </a:schemeClr>
        </a:solidFill>
        <a:ln w="9525" cap="flat" cmpd="sng" algn="ctr">
          <a:solidFill>
            <a:schemeClr val="accent4">
              <a:hueOff val="-6031141"/>
              <a:satOff val="42105"/>
              <a:lumOff val="450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*</a:t>
          </a:r>
          <a:endParaRPr lang="ru-RU" sz="6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795770" y="2030115"/>
        <a:ext cx="1371460" cy="1538506"/>
      </dsp:txXfrm>
    </dsp:sp>
    <dsp:sp modelId="{C9D3BF18-FB94-459A-B42C-E77E6E2ABB57}">
      <dsp:nvSpPr>
        <dsp:cNvPr id="0" name=""/>
        <dsp:cNvSpPr/>
      </dsp:nvSpPr>
      <dsp:spPr>
        <a:xfrm rot="5400000">
          <a:off x="4381930" y="163134"/>
          <a:ext cx="1920314" cy="55859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6031141"/>
              <a:satOff val="42105"/>
              <a:lumOff val="4509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«Проигрывание» ситуаций общения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Подбор интересных учебных материалов</a:t>
          </a:r>
          <a:endParaRPr lang="ru-RU" sz="2800" kern="1200" dirty="0"/>
        </a:p>
      </dsp:txBody>
      <dsp:txXfrm rot="5400000">
        <a:off x="4381930" y="163134"/>
        <a:ext cx="1920314" cy="5585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677863"/>
            <a:ext cx="4716462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41825"/>
            <a:ext cx="5153025" cy="4138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98913" y="0"/>
            <a:ext cx="2998787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2998788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8913" y="8807450"/>
            <a:ext cx="2998787" cy="450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2164DBC-A96D-41FF-B3D7-F4F8A9E74F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3546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275856" y="6597352"/>
            <a:ext cx="52578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Группа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907704" y="0"/>
              <a:ext cx="7236296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Группа 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131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07704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1520" y="0"/>
                <a:ext cx="1298247" cy="14478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pic>
        <p:nvPicPr>
          <p:cNvPr id="18434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627784" y="4725144"/>
            <a:ext cx="6306397" cy="1746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2" name="Rectangle 1024"/>
          <p:cNvSpPr>
            <a:spLocks noChangeArrowheads="1"/>
          </p:cNvSpPr>
          <p:nvPr/>
        </p:nvSpPr>
        <p:spPr bwMode="auto">
          <a:xfrm>
            <a:off x="2087216" y="142475"/>
            <a:ext cx="7056784" cy="95410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28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1" lang="ru-RU" sz="1200" b="0" i="0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ФЕДЕРАЛЬНОЕ ГОСУДАРСТВЕННОЕ КАЗЕННОЕ </a:t>
            </a:r>
            <a:endParaRPr kumimoji="1" lang="ru-RU" sz="900" b="0" i="0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476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200" b="0" i="0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ОБЩЕОБРАЗОВАТЕЛЬНОЕ УЧРЕЖДЕНИЕ</a:t>
            </a:r>
            <a:endParaRPr kumimoji="1" lang="ru-RU" sz="900" b="0" i="0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47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«УССУРИЙСКОЕ СУВОРОВСКОЕ ВОЕННОЕ УЧИЛИЩЕ</a:t>
            </a:r>
            <a:endParaRPr kumimoji="1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47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МИНИСТЕРСТВА ОБОРОНЫ РОССИЙСКОЙ ФЕДЕРАЦИИ»</a:t>
            </a:r>
            <a:endParaRPr kumimoji="1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3717032"/>
            <a:ext cx="453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преподаватель китайского языка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Алеева Нелли Владимировна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9512" y="1343026"/>
            <a:ext cx="87211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ИНДИВИДУАЛЬНЫЕ ЗАНЯТИЯ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(наиболее эффективный подход)</a:t>
            </a:r>
          </a:p>
        </p:txBody>
      </p:sp>
      <p:pic>
        <p:nvPicPr>
          <p:cNvPr id="3074" name="Picture 2" descr="E:\статья на конференцию 2014.04.24\individualnye-zanyatiya-kitajskomu-yazyku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131" y="2200673"/>
            <a:ext cx="7467246" cy="465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292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9512" y="1343026"/>
            <a:ext cx="8721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ИЗУЧЕНИЕ ИНОСТРАННОГО ЯЗЫКА ЗА РУБЕЖОМ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(принцип погружения в языковую среду)</a:t>
            </a:r>
          </a:p>
        </p:txBody>
      </p:sp>
      <p:pic>
        <p:nvPicPr>
          <p:cNvPr id="4098" name="Picture 2" descr="E:\статья на конференцию 2014.04.24\izuchenie-kitajskogo-yazyka-v-kitae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740" y="2636326"/>
            <a:ext cx="6768752" cy="422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722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статья на конференцию 2014.04.24\IMG_05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4992" y="1844824"/>
            <a:ext cx="6516216" cy="4887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статья на конференцию 2014.04.24\DSC022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6176" cy="4617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статья на конференцию 2014.04.24\DSC022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6012160" cy="4509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статья на конференцию 2014.04.24\IMG_249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5532107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042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3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275856" y="6597352"/>
            <a:ext cx="52578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428728" y="2928934"/>
            <a:ext cx="7273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Благодарю за внимание!</a:t>
            </a:r>
            <a:endParaRPr lang="ru-RU" sz="4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1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275856" y="6597352"/>
            <a:ext cx="52578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2276872"/>
            <a:ext cx="8361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ПОВЫШЕНИЕ КВАЛИФИКАЦИИ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 ПОГРУЖЕНИЕМ В ЯЗЫКОВУЮ СРЕДУ</a:t>
            </a:r>
          </a:p>
        </p:txBody>
      </p:sp>
      <p:pic>
        <p:nvPicPr>
          <p:cNvPr id="1026" name="Picture 2" descr="E:\статья на конференцию 2014.04.24\centr-kitajskogo-yazyka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019" y="3717032"/>
            <a:ext cx="3933452" cy="2453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501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275856" y="6597352"/>
            <a:ext cx="52578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547664" y="1844824"/>
            <a:ext cx="6264696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89050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"Кто постигает новое, лелея старое,</a:t>
            </a:r>
          </a:p>
          <a:p>
            <a:pPr lvl="0" defTabSz="1289050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тот может быть учителем" </a:t>
            </a:r>
          </a:p>
          <a:p>
            <a:pPr lvl="0" algn="r" defTabSz="1289050">
              <a:lnSpc>
                <a:spcPct val="90000"/>
              </a:lnSpc>
              <a:spcAft>
                <a:spcPct val="35000"/>
              </a:spcAft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Конфуций</a:t>
            </a:r>
          </a:p>
        </p:txBody>
      </p:sp>
      <p:pic>
        <p:nvPicPr>
          <p:cNvPr id="2050" name="Picture 2" descr="E:\статья на конференцию 2014.04.24\kitajskij-yazyk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42072"/>
            <a:ext cx="4581525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648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 dir="ld"/>
      </p:transition>
    </mc:Choice>
    <mc:Fallback>
      <p:transition spd="slow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275856" y="6597352"/>
            <a:ext cx="52578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fresher.ru/images5/fresher-ishet-avtorov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3960440" cy="2973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313" y="1589767"/>
            <a:ext cx="8361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«Методика преподавания языков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– отрасль науки,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которая постоянно трансформируется,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 целью найти оптимальный способ обучения человека новому языку»</a:t>
            </a: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32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 dir="r"/>
      </p:transition>
    </mc:Choice>
    <mc:Fallback>
      <p:transition spd="slow">
        <p:pull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704378489"/>
              </p:ext>
            </p:extLst>
          </p:nvPr>
        </p:nvGraphicFramePr>
        <p:xfrm>
          <a:off x="-108520" y="548680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questionas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332656"/>
            <a:ext cx="144016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04766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275856" y="6597352"/>
            <a:ext cx="52578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11560" y="1703330"/>
            <a:ext cx="7416824" cy="155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8905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"Учитель живёт до тех пор, пока учится, как только он перестает учиться, в нём умирает учитель" 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lvl="0" algn="r" defTabSz="1289050">
              <a:lnSpc>
                <a:spcPct val="90000"/>
              </a:lnSpc>
              <a:spcAft>
                <a:spcPct val="35000"/>
              </a:spcAft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К.Д. Ушинский</a:t>
            </a:r>
            <a:endParaRPr lang="ru-RU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4" name="Picture 6" descr="https://encrypted-tbn3.gstatic.com/images?q=tbn:ANd9GcQHDpJ2yuzt_hfMRTLTQcHKHRvxKYVlg7-BRCk_91aspqHRe9v_F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264" y="3573016"/>
            <a:ext cx="2952328" cy="19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482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 dir="ld"/>
      </p:transition>
    </mc:Choice>
    <mc:Fallback>
      <p:transition spd="slow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275856" y="6597352"/>
            <a:ext cx="5257800" cy="0"/>
          </a:xfrm>
          <a:prstGeom prst="line">
            <a:avLst/>
          </a:prstGeom>
          <a:noFill/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9512" y="1343026"/>
            <a:ext cx="8721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Особенности методики эмоционального погружения в языковую среду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230505987"/>
              </p:ext>
            </p:extLst>
          </p:nvPr>
        </p:nvGraphicFramePr>
        <p:xfrm>
          <a:off x="395536" y="2297133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54812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 dir="u"/>
      </p:transition>
    </mc:Choice>
    <mc:Fallback>
      <p:transition spd="slow">
        <p:pull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9512" y="1343026"/>
            <a:ext cx="87211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ИНТЕНСИВНЫЙ КУРС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(изучение иностранного языка в кратчайшие сроки)</a:t>
            </a:r>
          </a:p>
        </p:txBody>
      </p:sp>
      <p:pic>
        <p:nvPicPr>
          <p:cNvPr id="1026" name="Picture 2" descr="E:\статья на конференцию 2014.04.24\intensivnyj-kurs-kitajskogo-yazyka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467" y="2235579"/>
            <a:ext cx="7411282" cy="46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3076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рапеция 3"/>
          <p:cNvSpPr/>
          <p:nvPr/>
        </p:nvSpPr>
        <p:spPr bwMode="auto">
          <a:xfrm rot="10800000">
            <a:off x="0" y="-2"/>
            <a:ext cx="1549766" cy="1295402"/>
          </a:xfrm>
          <a:prstGeom prst="trapezoid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5304" y="0"/>
            <a:ext cx="8828696" cy="1524000"/>
            <a:chOff x="315304" y="0"/>
            <a:chExt cx="8828696" cy="152400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15304" y="0"/>
              <a:ext cx="8828696" cy="1524000"/>
              <a:chOff x="315304" y="0"/>
              <a:chExt cx="8828696" cy="1524000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2362200" y="0"/>
                <a:ext cx="6781800" cy="152400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8433" name="Рисунок 0" descr="ГЕРБ УСВУ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5304" y="116632"/>
                <a:ext cx="935655" cy="104343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49766" y="0"/>
              <a:ext cx="7594233" cy="1295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1447800"/>
            <a:ext cx="2362200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kumimoji="1" lang="ru-RU"/>
          </a:p>
          <a:p>
            <a:endParaRPr kumimoji="1" lang="ru-RU"/>
          </a:p>
        </p:txBody>
      </p:sp>
      <p:pic>
        <p:nvPicPr>
          <p:cNvPr id="13" name="Picture 10" descr="Красивый вид 1 роты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t="21326"/>
          <a:stretch>
            <a:fillRect/>
          </a:stretch>
        </p:blipFill>
        <p:spPr bwMode="auto">
          <a:xfrm>
            <a:off x="2771800" y="110952"/>
            <a:ext cx="5400600" cy="104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9512" y="1343026"/>
            <a:ext cx="87211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БАЗОВЫЙ КУРС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(университетский уровень изучения иностранного языка)</a:t>
            </a:r>
          </a:p>
        </p:txBody>
      </p:sp>
      <p:pic>
        <p:nvPicPr>
          <p:cNvPr id="2050" name="Picture 2" descr="E:\статья на конференцию 2014.04.24\bazovyj-kurs-kitajskogo-yazyka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35578"/>
            <a:ext cx="7411284" cy="462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851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6088927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ompletion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sq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sq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pletion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letion 2">
        <a:dk1>
          <a:srgbClr val="000000"/>
        </a:dk1>
        <a:lt1>
          <a:srgbClr val="FFFFFF"/>
        </a:lt1>
        <a:dk2>
          <a:srgbClr val="003399"/>
        </a:dk2>
        <a:lt2>
          <a:srgbClr val="808000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FF9933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letion 3">
        <a:dk1>
          <a:srgbClr val="000000"/>
        </a:dk1>
        <a:lt1>
          <a:srgbClr val="FFFFFF"/>
        </a:lt1>
        <a:dk2>
          <a:srgbClr val="003399"/>
        </a:dk2>
        <a:lt2>
          <a:srgbClr val="808000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FF99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letion 4">
        <a:dk1>
          <a:srgbClr val="000000"/>
        </a:dk1>
        <a:lt1>
          <a:srgbClr val="FFFFFF"/>
        </a:lt1>
        <a:dk2>
          <a:srgbClr val="003399"/>
        </a:dk2>
        <a:lt2>
          <a:srgbClr val="808000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FF66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letion 5">
        <a:dk1>
          <a:srgbClr val="000000"/>
        </a:dk1>
        <a:lt1>
          <a:srgbClr val="FFFFFF"/>
        </a:lt1>
        <a:dk2>
          <a:srgbClr val="003399"/>
        </a:dk2>
        <a:lt2>
          <a:srgbClr val="808000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0033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letion 6">
        <a:dk1>
          <a:srgbClr val="000000"/>
        </a:dk1>
        <a:lt1>
          <a:srgbClr val="FFFFFF"/>
        </a:lt1>
        <a:dk2>
          <a:srgbClr val="CC0000"/>
        </a:dk2>
        <a:lt2>
          <a:srgbClr val="808000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CC00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letion 7">
        <a:dk1>
          <a:srgbClr val="777777"/>
        </a:dk1>
        <a:lt1>
          <a:srgbClr val="FFFFFF"/>
        </a:lt1>
        <a:dk2>
          <a:srgbClr val="6600CC"/>
        </a:dk2>
        <a:lt2>
          <a:srgbClr val="969696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656565"/>
        </a:accent4>
        <a:accent5>
          <a:srgbClr val="FFFFFF"/>
        </a:accent5>
        <a:accent6>
          <a:srgbClr val="2D2DB9"/>
        </a:accent6>
        <a:hlink>
          <a:srgbClr val="6600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letion 8">
        <a:dk1>
          <a:srgbClr val="000000"/>
        </a:dk1>
        <a:lt1>
          <a:srgbClr val="FFFFFF"/>
        </a:lt1>
        <a:dk2>
          <a:srgbClr val="336699"/>
        </a:dk2>
        <a:lt2>
          <a:srgbClr val="808000"/>
        </a:lt2>
        <a:accent1>
          <a:srgbClr val="0066CC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8A"/>
        </a:accent6>
        <a:hlink>
          <a:srgbClr val="3366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0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1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7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8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9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06088927</Template>
  <TotalTime>597</TotalTime>
  <Words>177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06088927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Нелли Алеева</cp:lastModifiedBy>
  <cp:revision>60</cp:revision>
  <dcterms:created xsi:type="dcterms:W3CDTF">2012-04-16T18:23:29Z</dcterms:created>
  <dcterms:modified xsi:type="dcterms:W3CDTF">2014-05-05T05:32:10Z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TC060889271049</vt:lpwstr>
  </property>
</Properties>
</file>