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4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6075B-0CAF-436D-B8D0-7F4862A5025C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8291B-D991-46C9-B2B6-29A81E71F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8291B-D991-46C9-B2B6-29A81E71FB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0EC1E-847F-4BE0-A669-CD8DA2F73DA6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4.xml"/><Relationship Id="rId18" Type="http://schemas.openxmlformats.org/officeDocument/2006/relationships/slide" Target="slide9.xml"/><Relationship Id="rId26" Type="http://schemas.openxmlformats.org/officeDocument/2006/relationships/slide" Target="slide41.xml"/><Relationship Id="rId39" Type="http://schemas.openxmlformats.org/officeDocument/2006/relationships/slide" Target="slide30.xml"/><Relationship Id="rId21" Type="http://schemas.openxmlformats.org/officeDocument/2006/relationships/slide" Target="slide36.xml"/><Relationship Id="rId34" Type="http://schemas.openxmlformats.org/officeDocument/2006/relationships/slide" Target="slide25.xml"/><Relationship Id="rId42" Type="http://schemas.openxmlformats.org/officeDocument/2006/relationships/slide" Target="slide33.xml"/><Relationship Id="rId47" Type="http://schemas.openxmlformats.org/officeDocument/2006/relationships/slide" Target="slide54.xml"/><Relationship Id="rId50" Type="http://schemas.openxmlformats.org/officeDocument/2006/relationships/slide" Target="slide57.xml"/><Relationship Id="rId55" Type="http://schemas.openxmlformats.org/officeDocument/2006/relationships/slide" Target="slide46.xml"/><Relationship Id="rId7" Type="http://schemas.openxmlformats.org/officeDocument/2006/relationships/slide" Target="slide14.xml"/><Relationship Id="rId12" Type="http://schemas.openxmlformats.org/officeDocument/2006/relationships/slide" Target="slide3.xml"/><Relationship Id="rId17" Type="http://schemas.openxmlformats.org/officeDocument/2006/relationships/slide" Target="slide8.xml"/><Relationship Id="rId25" Type="http://schemas.openxmlformats.org/officeDocument/2006/relationships/slide" Target="slide40.xml"/><Relationship Id="rId33" Type="http://schemas.openxmlformats.org/officeDocument/2006/relationships/slide" Target="slide24.xml"/><Relationship Id="rId38" Type="http://schemas.openxmlformats.org/officeDocument/2006/relationships/slide" Target="slide29.xml"/><Relationship Id="rId46" Type="http://schemas.openxmlformats.org/officeDocument/2006/relationships/slide" Target="slide53.xml"/><Relationship Id="rId2" Type="http://schemas.openxmlformats.org/officeDocument/2006/relationships/notesSlide" Target="../notesSlides/notesSlide1.xml"/><Relationship Id="rId16" Type="http://schemas.openxmlformats.org/officeDocument/2006/relationships/slide" Target="slide7.xml"/><Relationship Id="rId20" Type="http://schemas.openxmlformats.org/officeDocument/2006/relationships/slide" Target="slide35.xml"/><Relationship Id="rId29" Type="http://schemas.openxmlformats.org/officeDocument/2006/relationships/slide" Target="slide20.xml"/><Relationship Id="rId41" Type="http://schemas.openxmlformats.org/officeDocument/2006/relationships/slide" Target="slide32.xml"/><Relationship Id="rId54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2.xml"/><Relationship Id="rId24" Type="http://schemas.openxmlformats.org/officeDocument/2006/relationships/slide" Target="slide39.xml"/><Relationship Id="rId32" Type="http://schemas.openxmlformats.org/officeDocument/2006/relationships/slide" Target="slide23.xml"/><Relationship Id="rId37" Type="http://schemas.openxmlformats.org/officeDocument/2006/relationships/slide" Target="slide28.xml"/><Relationship Id="rId40" Type="http://schemas.openxmlformats.org/officeDocument/2006/relationships/slide" Target="slide31.xml"/><Relationship Id="rId45" Type="http://schemas.openxmlformats.org/officeDocument/2006/relationships/slide" Target="slide52.xml"/><Relationship Id="rId53" Type="http://schemas.openxmlformats.org/officeDocument/2006/relationships/slide" Target="slide44.xml"/><Relationship Id="rId58" Type="http://schemas.openxmlformats.org/officeDocument/2006/relationships/slide" Target="slide49.xml"/><Relationship Id="rId5" Type="http://schemas.openxmlformats.org/officeDocument/2006/relationships/slide" Target="slide12.xml"/><Relationship Id="rId15" Type="http://schemas.openxmlformats.org/officeDocument/2006/relationships/slide" Target="slide6.xml"/><Relationship Id="rId23" Type="http://schemas.openxmlformats.org/officeDocument/2006/relationships/slide" Target="slide38.xml"/><Relationship Id="rId28" Type="http://schemas.openxmlformats.org/officeDocument/2006/relationships/slide" Target="slide19.xml"/><Relationship Id="rId36" Type="http://schemas.openxmlformats.org/officeDocument/2006/relationships/slide" Target="slide27.xml"/><Relationship Id="rId49" Type="http://schemas.openxmlformats.org/officeDocument/2006/relationships/slide" Target="slide56.xml"/><Relationship Id="rId57" Type="http://schemas.openxmlformats.org/officeDocument/2006/relationships/slide" Target="slide48.xml"/><Relationship Id="rId10" Type="http://schemas.openxmlformats.org/officeDocument/2006/relationships/slide" Target="slide17.xml"/><Relationship Id="rId19" Type="http://schemas.openxmlformats.org/officeDocument/2006/relationships/slide" Target="slide34.xml"/><Relationship Id="rId31" Type="http://schemas.openxmlformats.org/officeDocument/2006/relationships/slide" Target="slide22.xml"/><Relationship Id="rId44" Type="http://schemas.openxmlformats.org/officeDocument/2006/relationships/slide" Target="slide51.xml"/><Relationship Id="rId52" Type="http://schemas.openxmlformats.org/officeDocument/2006/relationships/slide" Target="slide43.xml"/><Relationship Id="rId4" Type="http://schemas.openxmlformats.org/officeDocument/2006/relationships/slide" Target="slide11.xml"/><Relationship Id="rId9" Type="http://schemas.openxmlformats.org/officeDocument/2006/relationships/slide" Target="slide16.xml"/><Relationship Id="rId14" Type="http://schemas.openxmlformats.org/officeDocument/2006/relationships/slide" Target="slide5.xml"/><Relationship Id="rId22" Type="http://schemas.openxmlformats.org/officeDocument/2006/relationships/slide" Target="slide37.xml"/><Relationship Id="rId27" Type="http://schemas.openxmlformats.org/officeDocument/2006/relationships/slide" Target="slide18.xml"/><Relationship Id="rId30" Type="http://schemas.openxmlformats.org/officeDocument/2006/relationships/slide" Target="slide21.xml"/><Relationship Id="rId35" Type="http://schemas.openxmlformats.org/officeDocument/2006/relationships/slide" Target="slide26.xml"/><Relationship Id="rId43" Type="http://schemas.openxmlformats.org/officeDocument/2006/relationships/slide" Target="slide50.xml"/><Relationship Id="rId48" Type="http://schemas.openxmlformats.org/officeDocument/2006/relationships/slide" Target="slide55.xml"/><Relationship Id="rId56" Type="http://schemas.openxmlformats.org/officeDocument/2006/relationships/slide" Target="slide47.xml"/><Relationship Id="rId8" Type="http://schemas.openxmlformats.org/officeDocument/2006/relationships/slide" Target="slide15.xml"/><Relationship Id="rId51" Type="http://schemas.openxmlformats.org/officeDocument/2006/relationships/slide" Target="slide42.xml"/><Relationship Id="rId3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285720" y="6429396"/>
            <a:ext cx="642942" cy="142876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previousslide"/>
          </p:cNvPr>
          <p:cNvSpPr/>
          <p:nvPr/>
        </p:nvSpPr>
        <p:spPr>
          <a:xfrm>
            <a:off x="7500958" y="6429396"/>
            <a:ext cx="642942" cy="14287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8286776" y="6429396"/>
            <a:ext cx="642942" cy="142876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hlinkshowjump?jump=firstslide"/>
          </p:cNvPr>
          <p:cNvSpPr/>
          <p:nvPr/>
        </p:nvSpPr>
        <p:spPr>
          <a:xfrm>
            <a:off x="5929322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260648"/>
          <a:ext cx="8784974" cy="58326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52128"/>
                <a:gridCol w="856097"/>
                <a:gridCol w="968107"/>
                <a:gridCol w="968107"/>
                <a:gridCol w="968107"/>
                <a:gridCol w="968107"/>
                <a:gridCol w="968107"/>
                <a:gridCol w="968107"/>
                <a:gridCol w="968107"/>
              </a:tblGrid>
              <a:tr h="729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Темы</a:t>
                      </a:r>
                      <a:endParaRPr lang="ru-RU" sz="2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баллов</a:t>
                      </a:r>
                      <a:endParaRPr lang="ru-RU" sz="36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</a:tr>
              <a:tr h="729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Страны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solidFill>
                            <a:srgbClr val="FF0000"/>
                          </a:solidFill>
                          <a:hlinkClick r:id="rId3" action="ppaction://hlinksldjump"/>
                        </a:rPr>
                        <a:t>100</a:t>
                      </a:r>
                      <a:endParaRPr lang="ru-RU" sz="3200" b="1" i="0" u="none" strike="noStrike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4" action="ppaction://hlinksldjump"/>
                        </a:rPr>
                        <a:t>200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5" action="ppaction://hlinksldjump"/>
                        </a:rPr>
                        <a:t>300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6" action="ppaction://hlinksldjump"/>
                        </a:rPr>
                        <a:t>400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7" action="ppaction://hlinksldjump"/>
                        </a:rPr>
                        <a:t>500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8" action="ppaction://hlinksldjump"/>
                        </a:rPr>
                        <a:t>600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9" action="ppaction://hlinksldjump"/>
                        </a:rPr>
                        <a:t>700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10" action="ppaction://hlinksldjump"/>
                        </a:rPr>
                        <a:t>800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729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 тут </a:t>
                      </a:r>
                    </a:p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 там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11" action="ppaction://hlinksldjump"/>
                        </a:rPr>
                        <a:t>100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2" action="ppaction://hlinksldjump"/>
                        </a:rPr>
                        <a:t>200</a:t>
                      </a:r>
                      <a:endParaRPr lang="ru-RU" sz="3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13" action="ppaction://hlinksldjump"/>
                        </a:rPr>
                        <a:t>300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14" action="ppaction://hlinksldjump"/>
                        </a:rPr>
                        <a:t>400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15" action="ppaction://hlinksldjump"/>
                        </a:rPr>
                        <a:t>500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16" action="ppaction://hlinksldjump"/>
                        </a:rPr>
                        <a:t>600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17" action="ppaction://hlinksldjump"/>
                        </a:rPr>
                        <a:t>700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18" action="ppaction://hlinksldjump"/>
                        </a:rPr>
                        <a:t>800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729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Искусство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19" action="ppaction://hlinksldjump"/>
                        </a:rPr>
                        <a:t>100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20" action="ppaction://hlinksldjump"/>
                        </a:rPr>
                        <a:t>200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21" action="ppaction://hlinksldjump"/>
                        </a:rPr>
                        <a:t>300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22" action="ppaction://hlinksldjump"/>
                        </a:rPr>
                        <a:t>400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23" action="ppaction://hlinksldjump"/>
                        </a:rPr>
                        <a:t>500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24" action="ppaction://hlinksldjump"/>
                        </a:rPr>
                        <a:t>600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25" action="ppaction://hlinksldjump"/>
                        </a:rPr>
                        <a:t>700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26" action="ppaction://hlinksldjump"/>
                        </a:rPr>
                        <a:t>800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729081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Города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27" action="ppaction://hlinksldjump"/>
                        </a:rPr>
                        <a:t>100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28" action="ppaction://hlinksldjump"/>
                        </a:rPr>
                        <a:t>200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29" action="ppaction://hlinksldjump"/>
                        </a:rPr>
                        <a:t>300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30" action="ppaction://hlinksldjump"/>
                        </a:rPr>
                        <a:t>400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31" action="ppaction://hlinksldjump"/>
                        </a:rPr>
                        <a:t>500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32" action="ppaction://hlinksldjump"/>
                        </a:rPr>
                        <a:t>600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33" action="ppaction://hlinksldjump"/>
                        </a:rPr>
                        <a:t>700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34" action="ppaction://hlinksldjump"/>
                        </a:rPr>
                        <a:t>800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729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Кругом вода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35" action="ppaction://hlinksldjump"/>
                        </a:rPr>
                        <a:t>100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36" action="ppaction://hlinksldjump"/>
                        </a:rPr>
                        <a:t>200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37" action="ppaction://hlinksldjump"/>
                        </a:rPr>
                        <a:t>300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38" action="ppaction://hlinksldjump"/>
                        </a:rPr>
                        <a:t>400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39" action="ppaction://hlinksldjump"/>
                        </a:rPr>
                        <a:t>500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40" action="ppaction://hlinksldjump"/>
                        </a:rPr>
                        <a:t>600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41" action="ppaction://hlinksldjump"/>
                        </a:rPr>
                        <a:t>700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42" action="ppaction://hlinksldjump"/>
                        </a:rPr>
                        <a:t>800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</a:tr>
              <a:tr h="729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Вокруг света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43" action="ppaction://hlinksldjump"/>
                        </a:rPr>
                        <a:t>100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44" action="ppaction://hlinksldjump"/>
                        </a:rPr>
                        <a:t>200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45" action="ppaction://hlinksldjump"/>
                        </a:rPr>
                        <a:t>300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46" action="ppaction://hlinksldjump"/>
                        </a:rPr>
                        <a:t>400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47" action="ppaction://hlinksldjump"/>
                        </a:rPr>
                        <a:t>500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48" action="ppaction://hlinksldjump"/>
                        </a:rPr>
                        <a:t>600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49" action="ppaction://hlinksldjump"/>
                        </a:rPr>
                        <a:t>700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50" action="ppaction://hlinksldjump"/>
                        </a:rPr>
                        <a:t>800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729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Разное</a:t>
                      </a:r>
                      <a:endParaRPr lang="ru-RU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51" action="ppaction://hlinksldjump"/>
                        </a:rPr>
                        <a:t>100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52" action="ppaction://hlinksldjump"/>
                        </a:rPr>
                        <a:t>200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53" action="ppaction://hlinksldjump"/>
                        </a:rPr>
                        <a:t>300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54" action="ppaction://hlinksldjump"/>
                        </a:rPr>
                        <a:t>400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55" action="ppaction://hlinksldjump"/>
                        </a:rPr>
                        <a:t>500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56" action="ppaction://hlinksldjump"/>
                        </a:rPr>
                        <a:t>600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57" action="ppaction://hlinksldjump"/>
                        </a:rPr>
                        <a:t>700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hlinkClick r:id="rId58" action="ppaction://hlinksldjump"/>
                        </a:rPr>
                        <a:t>800</a:t>
                      </a:r>
                      <a:endParaRPr lang="ru-RU" sz="3200" b="1" i="0" u="none" strike="noStrike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а инд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3089" cy="685800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395536" y="5949280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флаг инд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581128"/>
            <a:ext cx="2306874" cy="1728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а фенлянд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323528" y="5373216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флаг фе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6686" y="404665"/>
            <a:ext cx="2610290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323528" y="5373216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флаг кит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2051720" cy="1538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а беларуси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323528" y="4941168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флаг белорус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32656"/>
            <a:ext cx="2655887" cy="1989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395536" y="5805264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флаг монгол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509120"/>
            <a:ext cx="2294206" cy="1810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а коре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899592" y="5085184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флаг коре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692696"/>
            <a:ext cx="1944216" cy="1458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899592" y="5085184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60848"/>
            <a:ext cx="60805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УКРАИНА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899592" y="5085184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772816"/>
            <a:ext cx="55146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KaiTi" pitchFamily="49" charset="-122"/>
              </a:rPr>
              <a:t>Hāsākè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сква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00989" cy="685800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323528" y="836712"/>
            <a:ext cx="648072" cy="576064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260648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莫斯科</a:t>
            </a:r>
            <a:endParaRPr lang="ru-RU" sz="6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ек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1577" cy="685800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251520" y="3645024"/>
            <a:ext cx="648072" cy="576064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260648"/>
            <a:ext cx="3131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北京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шивка 5">
            <a:hlinkClick r:id="rId2" action="ppaction://hlinksldjump"/>
          </p:cNvPr>
          <p:cNvSpPr/>
          <p:nvPr/>
        </p:nvSpPr>
        <p:spPr>
          <a:xfrm rot="10800000">
            <a:off x="899592" y="5085184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124744"/>
            <a:ext cx="432041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Сверху</a:t>
            </a:r>
          </a:p>
          <a:p>
            <a:pPr algn="ctr"/>
            <a:endParaRPr lang="ru-RU" sz="9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Снизу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нх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9002" cy="6854252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467544" y="476672"/>
            <a:ext cx="648072" cy="5760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上海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оки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30"/>
            <a:ext cx="9144000" cy="6861657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251520" y="1700808"/>
            <a:ext cx="648072" cy="5760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332656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东京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онд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251520" y="332656"/>
            <a:ext cx="648072" cy="5760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47667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伦敦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899592" y="5085184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2627784" y="1340768"/>
            <a:ext cx="4032448" cy="3600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ru-RU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хабаровс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54569" cy="685800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251520" y="5301208"/>
            <a:ext cx="648072" cy="576064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ssurii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251520" y="5085184"/>
            <a:ext cx="648072" cy="576064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60648"/>
            <a:ext cx="4067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乌苏里斯克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lack-S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90" y="0"/>
            <a:ext cx="9082110" cy="685800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323528" y="332656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404664"/>
            <a:ext cx="20377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黑海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cific_Oc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690"/>
            <a:ext cx="9144000" cy="679731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323528" y="5805264"/>
            <a:ext cx="648072" cy="57606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4941168"/>
            <a:ext cx="27334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太平洋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сто кит мо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323528" y="4509120"/>
            <a:ext cx="648072" cy="5760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4581128"/>
            <a:ext cx="20377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东海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35896" y="2060848"/>
            <a:ext cx="151216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1124744"/>
            <a:ext cx="165618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95936" y="3356992"/>
            <a:ext cx="201622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251520" y="4149080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996952"/>
            <a:ext cx="38908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波罗的海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шивка 2">
            <a:hlinkClick r:id="rId2" action="ppaction://hlinksldjump"/>
          </p:cNvPr>
          <p:cNvSpPr/>
          <p:nvPr/>
        </p:nvSpPr>
        <p:spPr>
          <a:xfrm rot="10800000">
            <a:off x="899592" y="5085184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548680"/>
            <a:ext cx="3275256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右边</a:t>
            </a:r>
            <a:endParaRPr lang="en-US" altLang="zh-CN" sz="1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 algn="ctr"/>
            <a:endParaRPr lang="en-US" altLang="zh-CN" sz="1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 algn="ctr"/>
            <a:r>
              <a:rPr lang="zh-CN" altLang="en-US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左边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467544" y="4293096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420888"/>
            <a:ext cx="29642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日本海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хуанх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323528" y="4941168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332656"/>
            <a:ext cx="22461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黄河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хай зал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251520" y="587727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 rot="20930373">
            <a:off x="2100929" y="2697143"/>
            <a:ext cx="3672408" cy="522399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2852936"/>
            <a:ext cx="29523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96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渤海</a:t>
            </a:r>
            <a:endParaRPr lang="ru-RU" sz="96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веро лед оке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71"/>
            <a:ext cx="9144000" cy="6846329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4788024" y="443711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836712"/>
            <a:ext cx="32768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北冰洋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971600" y="515719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700808"/>
            <a:ext cx="404790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国画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971600" y="515719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340768"/>
            <a:ext cx="577273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Пейзаж</a:t>
            </a: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(картина)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971600" y="515719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33351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花草</a:t>
            </a:r>
            <a:endParaRPr lang="ru-RU" sz="2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971600" y="515719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836712"/>
            <a:ext cx="425148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Люди </a:t>
            </a: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 </a:t>
            </a: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Вещи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асекомы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611560" y="4437112"/>
            <a:ext cx="648072" cy="576064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971600" y="515719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2962" y="2204864"/>
            <a:ext cx="636584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现代画家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шивка 2">
            <a:hlinkClick r:id="rId2" action="ppaction://hlinksldjump"/>
          </p:cNvPr>
          <p:cNvSpPr/>
          <p:nvPr/>
        </p:nvSpPr>
        <p:spPr>
          <a:xfrm rot="10800000">
            <a:off x="899592" y="5085184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836712"/>
            <a:ext cx="5304658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Впереди</a:t>
            </a:r>
          </a:p>
          <a:p>
            <a:pPr algn="ctr"/>
            <a:endParaRPr lang="ru-RU" sz="9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Позади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животног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323528" y="4869160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971600" y="515719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927" y="1988840"/>
            <a:ext cx="88360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东方民族美术馆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лощад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467544" y="5373216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971600" y="515719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844824"/>
            <a:ext cx="45288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 мире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ци бай ш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56"/>
            <a:ext cx="9144000" cy="6848745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395536" y="5877272"/>
            <a:ext cx="648072" cy="576064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альний вост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323528" y="5805264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5408" y="0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Far east</a:t>
            </a:r>
            <a:endParaRPr lang="ru-RU" sz="9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911" cy="6862572"/>
          </a:xfrm>
          <a:prstGeom prst="rect">
            <a:avLst/>
          </a:prstGeom>
        </p:spPr>
      </p:pic>
      <p:sp>
        <p:nvSpPr>
          <p:cNvPr id="2" name="Нашивка 1">
            <a:hlinkClick r:id="rId3" action="ppaction://hlinksldjump"/>
          </p:cNvPr>
          <p:cNvSpPr/>
          <p:nvPr/>
        </p:nvSpPr>
        <p:spPr>
          <a:xfrm rot="10800000">
            <a:off x="323528" y="5301208"/>
            <a:ext cx="648072" cy="576064"/>
          </a:xfrm>
          <a:prstGeom prst="chevr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332656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森林</a:t>
            </a:r>
            <a:endParaRPr lang="ru-RU" sz="9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467544" y="5589240"/>
            <a:ext cx="648072" cy="57606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971600" y="515719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196752"/>
            <a:ext cx="568863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City</a:t>
            </a:r>
            <a:endParaRPr lang="ru-RU" sz="200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971600" y="515719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24744"/>
            <a:ext cx="568863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00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邻国</a:t>
            </a:r>
            <a:endParaRPr lang="ru-RU" sz="200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899592" y="5085184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4468" y="548680"/>
            <a:ext cx="3275257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里边</a:t>
            </a:r>
            <a:endParaRPr lang="en-US" altLang="zh-CN" sz="1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 algn="ctr"/>
            <a:endParaRPr lang="en-US" altLang="zh-CN" sz="1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 algn="ctr"/>
            <a:r>
              <a:rPr lang="zh-CN" altLang="en-US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外边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971600" y="515719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24744"/>
            <a:ext cx="568863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00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亚洲</a:t>
            </a:r>
            <a:endParaRPr lang="ru-RU" sz="200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971600" y="515719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24744"/>
            <a:ext cx="568863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zh-CN" sz="96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KaiTi" pitchFamily="49" charset="-122"/>
              </a:rPr>
              <a:t>Южная Америка</a:t>
            </a:r>
            <a:endParaRPr lang="ru-RU" sz="96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KaiTi" pitchFamily="49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971600" y="515719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24744"/>
            <a:ext cx="568863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00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欧洲</a:t>
            </a:r>
            <a:endParaRPr lang="ru-RU" sz="200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971600" y="515719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24744"/>
            <a:ext cx="568863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00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欧亚</a:t>
            </a:r>
            <a:endParaRPr lang="ru-RU" sz="200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971600" y="515719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24744"/>
            <a:ext cx="568863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00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非洲</a:t>
            </a:r>
            <a:endParaRPr lang="ru-RU" sz="200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971600" y="515719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24744"/>
            <a:ext cx="568863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KaiTi" pitchFamily="49" charset="-122"/>
              </a:rPr>
              <a:t>Северная Америка</a:t>
            </a:r>
            <a:endParaRPr lang="ru-RU" sz="96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KaiTi" pitchFamily="49" charset="-12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971600" y="515719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24744"/>
            <a:ext cx="568863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00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地球</a:t>
            </a:r>
            <a:endParaRPr lang="ru-RU" sz="200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971600" y="5157192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792088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00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大洋洲</a:t>
            </a:r>
            <a:endParaRPr lang="ru-RU" sz="200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899592" y="5085184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772816"/>
            <a:ext cx="48205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正中间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899592" y="5085184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8843" y="908720"/>
            <a:ext cx="402546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zh-CN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KaiTi" pitchFamily="49" charset="-122"/>
              </a:rPr>
              <a:t>Рядом</a:t>
            </a:r>
          </a:p>
          <a:p>
            <a:pPr algn="ctr"/>
            <a:endParaRPr lang="ru-RU" altLang="zh-CN" sz="9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KaiTi" pitchFamily="49" charset="-122"/>
            </a:endParaRP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KaiTi" pitchFamily="49" charset="-122"/>
              </a:rPr>
              <a:t>Около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899592" y="5085184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836712"/>
            <a:ext cx="420980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zh-CN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KaiTi" pitchFamily="49" charset="-122"/>
              </a:rPr>
              <a:t>Между</a:t>
            </a:r>
          </a:p>
          <a:p>
            <a:pPr algn="ctr"/>
            <a:endParaRPr lang="ru-RU" sz="9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KaiTi" pitchFamily="49" charset="-122"/>
            </a:endParaRP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KaiTi" pitchFamily="49" charset="-122"/>
              </a:rPr>
              <a:t>Среди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 rot="10800000">
            <a:off x="899592" y="5085184"/>
            <a:ext cx="648072" cy="576064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988840"/>
            <a:ext cx="32752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对面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9532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DBE5F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20E49C-C9A7-4EB6-9F0E-E4F4AA281D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TS030009532</Template>
  <TotalTime>236</TotalTime>
  <Words>180</Words>
  <Application>Microsoft Office PowerPoint</Application>
  <PresentationFormat>Экран (4:3)</PresentationFormat>
  <Paragraphs>125</Paragraphs>
  <Slides>57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TS030009532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Неллика</dc:creator>
  <cp:lastModifiedBy>Нелли Алеева</cp:lastModifiedBy>
  <cp:revision>32</cp:revision>
  <dcterms:created xsi:type="dcterms:W3CDTF">2011-12-19T22:55:10Z</dcterms:created>
  <dcterms:modified xsi:type="dcterms:W3CDTF">2014-05-05T06:07:32Z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TC030009532</vt:lpwstr>
  </property>
</Properties>
</file>