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74" r:id="rId6"/>
    <p:sldId id="273" r:id="rId7"/>
    <p:sldId id="272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70" r:id="rId16"/>
    <p:sldId id="268" r:id="rId17"/>
    <p:sldId id="269" r:id="rId18"/>
    <p:sldId id="260" r:id="rId19"/>
    <p:sldId id="261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2" r:id="rId29"/>
    <p:sldId id="263" r:id="rId30"/>
    <p:sldId id="289" r:id="rId31"/>
    <p:sldId id="290" r:id="rId32"/>
    <p:sldId id="291" r:id="rId33"/>
    <p:sldId id="292" r:id="rId34"/>
    <p:sldId id="293" r:id="rId35"/>
    <p:sldId id="297" r:id="rId36"/>
    <p:sldId id="296" r:id="rId37"/>
    <p:sldId id="295" r:id="rId38"/>
    <p:sldId id="294" r:id="rId39"/>
    <p:sldId id="264" r:id="rId40"/>
    <p:sldId id="298" r:id="rId41"/>
    <p:sldId id="301" r:id="rId42"/>
    <p:sldId id="300" r:id="rId43"/>
    <p:sldId id="299" r:id="rId44"/>
    <p:sldId id="302" r:id="rId45"/>
    <p:sldId id="303" r:id="rId46"/>
    <p:sldId id="304" r:id="rId47"/>
    <p:sldId id="265" r:id="rId48"/>
    <p:sldId id="305" r:id="rId49"/>
    <p:sldId id="306" r:id="rId50"/>
    <p:sldId id="267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4660"/>
  </p:normalViewPr>
  <p:slideViewPr>
    <p:cSldViewPr>
      <p:cViewPr varScale="1">
        <p:scale>
          <a:sx n="59" d="100"/>
          <a:sy n="59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A083222-2919-4121-801C-5F8FEFC20D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9812B-BB4C-4668-8B56-9467C16897A4}" type="slidenum">
              <a:rPr lang="ru-RU"/>
              <a:pPr/>
              <a:t>3</a:t>
            </a:fld>
            <a:endParaRPr lang="ru-RU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бенность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654CE0-A8F1-45EC-BC68-7CB7FC9BC4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0F5C4-19D2-413D-B0F5-83FAA34C01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5DD2E-430C-4685-8A38-07DB6C8CD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FB6A63-27C1-4B1B-9CB8-FAA63CFCFF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98729-3DBA-4A71-A448-3A3DB7E42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E84D7-3979-4B51-A40D-C50C3D662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30487-2358-4129-9768-033A3A4B0B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7E9BA-5386-456A-B946-6D20BAFE7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1B9F-B0C1-4137-886A-26129D51AE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9F4C1-40B2-4F02-A2C4-C16397AFB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DA8E-006A-4238-BB22-7FFD5445ED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94120-CB49-44E3-B919-162F18752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599D40F-C045-4984-883A-AAFBE11544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\&#1061;&#1086;&#1079;&#1103;&#1081;&#1089;&#1090;&#1074;&#1086;%20&#1058;&#1091;&#1085;&#1076;&#1088;&#1099;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\&#1046;&#1080;&#1074;&#1086;&#1090;&#1085;&#1099;&#1077;%20&#1040;&#1088;&#1082;&#1090;&#1080;&#1082;&#1080;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\&#1051;&#1072;&#1087;&#1083;&#1072;&#1085;&#1076;&#1089;&#1082;&#1080;&#1081;%20&#1079;&#1072;&#1087;&#1086;&#1074;&#1077;&#1076;&#1085;&#1080;&#1082;.m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\&#1055;&#1086;&#1095;&#1074;&#1099;%20&#1087;&#1086;&#1083;&#1091;&#1087;&#1091;&#1089;&#1090;&#1099;&#1085;&#1080;.m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\&#1050;&#1083;&#1080;&#1084;&#1072;&#1090;%20&#1087;&#1086;&#1083;&#1091;&#1087;&#1091;&#1089;&#1090;&#1099;&#1085;&#1080;.mp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\&#1056;&#1072;&#1089;&#1090;&#1077;&#1085;&#1080;&#1103;%20&#1101;&#1092;&#1077;&#1084;&#1077;&#1088;&#1099;.m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\&#1040;&#1089;&#1090;&#1088;&#1072;&#1093;&#1072;&#1085;&#1089;&#1082;&#1080;&#1081;%20&#1079;&#1072;&#1087;&#1086;&#1074;&#1077;&#1076;&#1085;&#1080;&#1082;.mp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7772400" cy="1736725"/>
          </a:xfrm>
        </p:spPr>
        <p:txBody>
          <a:bodyPr/>
          <a:lstStyle/>
          <a:p>
            <a:r>
              <a:rPr lang="ru-RU" dirty="0"/>
              <a:t>Природные комплексы Русской равнины.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348880"/>
            <a:ext cx="7921625" cy="3097212"/>
          </a:xfrm>
        </p:spPr>
        <p:txBody>
          <a:bodyPr/>
          <a:lstStyle/>
          <a:p>
            <a:r>
              <a:rPr lang="ru-RU" sz="2800" dirty="0"/>
              <a:t>Цель урока: Углубить знания о природных зонах, расширить представления о ПТК Русской равнины, рассмотреть особенности взаимосвязей природных компонентов в природных зонах.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5589240"/>
            <a:ext cx="79216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Автор: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Дергунова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Наталия Владимировна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учитель географии МОУ «СОШ № 55» г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.Саратова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6319837"/>
          </a:xfrm>
        </p:spPr>
        <p:txBody>
          <a:bodyPr/>
          <a:lstStyle/>
          <a:p>
            <a:pPr algn="l"/>
            <a:r>
              <a:rPr lang="ru-RU" sz="1600" b="1"/>
              <a:t>Гагара</a:t>
            </a:r>
            <a:r>
              <a:rPr lang="ru-RU" sz="1400"/>
              <a:t> — рыбоядная птица. Однако в ее рационе немало различных водных беспозвоночных. Пищу главным образом гагары добывают ныряя. Самец гагары - красавец гагун. Брачный наряд.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Длиннохвостый поморник</a:t>
            </a:r>
            <a:r>
              <a:rPr lang="ru-RU" sz="1400"/>
              <a:t>. Гнездится по всей тундровой зоне, а иногда и в лесотундре. В арктическом поясе тундры более редок. Численность длиннохвостых поморников очень зависит от обилия леммингов и тундровых полевок, так как именно эти грызуны являются собой основной пищей этого вида поморников в период гнездования. Умеет защищать свое гнездо. Криком и пикированием может отогнать и оленя, и овцебыка.</a:t>
            </a:r>
          </a:p>
        </p:txBody>
      </p:sp>
      <p:pic>
        <p:nvPicPr>
          <p:cNvPr id="41988" name="Picture 4" descr="Гагу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60350"/>
            <a:ext cx="4038600" cy="3028950"/>
          </a:xfrm>
          <a:noFill/>
          <a:ln/>
        </p:spPr>
      </p:pic>
      <p:pic>
        <p:nvPicPr>
          <p:cNvPr id="41991" name="Picture 7" descr="Длиннохвостый поморник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043363" cy="5959475"/>
          </a:xfrm>
        </p:spPr>
        <p:txBody>
          <a:bodyPr/>
          <a:lstStyle/>
          <a:p>
            <a:pPr algn="l"/>
            <a:r>
              <a:rPr lang="ru-RU" sz="1600" b="1"/>
              <a:t>Лемминг</a:t>
            </a:r>
            <a:r>
              <a:rPr lang="ru-RU" sz="1400"/>
              <a:t> – это полярная полевка с коротким хвостом. Длина его тела около 15 см, то есть он крупнее мыши, но меньше крысы. Лемминги не впадают в зимнюю спячку. Они роют норы и способны к подснежной жизнедеятельности. Покидая свои норы летом, они очень быстро размножаются и растут. В возрасте 15 дней животное уже взрослое. Лемминги являются основной пищей песцов и хищных птиц. Они влияют также на почвообразование.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Морянка</a:t>
            </a:r>
            <a:r>
              <a:rPr lang="ru-RU" sz="1400"/>
              <a:t> - птица из группы нырковых семейства утиных. Окраска пёстрая (сочетание белой, бурой, чёрной и ржавой), сильно изменяется по сезонам. Распространена морянка кругополярно: в России в тундре и лесотундре от Мурманского побережья до Чукотки. Питается насекомыми, рачками, моллюсками, мелкой рыбой. Имеет некоторое промысловое значение. Самка на гнезде.</a:t>
            </a:r>
          </a:p>
        </p:txBody>
      </p:sp>
      <p:pic>
        <p:nvPicPr>
          <p:cNvPr id="43012" name="Picture 4" descr="Лемминг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4038600" cy="3028950"/>
          </a:xfrm>
          <a:noFill/>
          <a:ln/>
        </p:spPr>
      </p:pic>
      <p:pic>
        <p:nvPicPr>
          <p:cNvPr id="43015" name="Picture 7" descr="Морянк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5383212"/>
          </a:xfrm>
        </p:spPr>
        <p:txBody>
          <a:bodyPr/>
          <a:lstStyle/>
          <a:p>
            <a:pPr algn="l"/>
            <a:r>
              <a:rPr lang="ru-RU" sz="1600" b="1"/>
              <a:t>Тундряная куропатка (тундрянка),</a:t>
            </a:r>
            <a:r>
              <a:rPr lang="ru-RU" sz="1400"/>
              <a:t> птица семейства тетеревиных. Длина около 35 см. Оперение летом пёстрое, зимой белое. Обитает в тундре и в альпийском поясе гор Евразии и Северной Америки. Объект охоты.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Куропатки</a:t>
            </a:r>
            <a:r>
              <a:rPr lang="ru-RU" sz="1400"/>
              <a:t> - мелкие и средней величины птицы отряда куриных; различаются по внешнему виду и образу жизни. Одни белые, другие тундряные. Зимой их трудно различить. Все куропатки - объект спортивной и промысловой охоты.</a:t>
            </a:r>
          </a:p>
        </p:txBody>
      </p:sp>
      <p:pic>
        <p:nvPicPr>
          <p:cNvPr id="44036" name="Picture 4" descr="Тундряная куропатк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88913"/>
            <a:ext cx="4038600" cy="3028950"/>
          </a:xfrm>
          <a:noFill/>
          <a:ln/>
        </p:spPr>
      </p:pic>
      <p:pic>
        <p:nvPicPr>
          <p:cNvPr id="44039" name="Picture 7" descr="Куропатки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86238" cy="6030912"/>
          </a:xfrm>
        </p:spPr>
        <p:txBody>
          <a:bodyPr/>
          <a:lstStyle/>
          <a:p>
            <a:pPr algn="l"/>
            <a:r>
              <a:rPr lang="ru-RU" sz="1400"/>
              <a:t>Огромное количество насекомых пробуждается весной при таянии снега и прогревании поверхности. Из-за мерзлоты почва остается влажной. Это создает благоприятные условия для личинок, вылупляющихся из яиц. Зимой яйца пребывают в состоянии покоя.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Роль насекомых в природе необычайно разнообразна. Они участвуют в круговороте веществ, так как используют самые разнообразные источники пищи (от живого растения и тела др. животных до разлагающихся остатков растительного и животного происхождения), выполняют санитарную функцию, активно участвуют в почвообразовательном процессе. Велика их роль в опылении цветковых растений. </a:t>
            </a:r>
          </a:p>
        </p:txBody>
      </p:sp>
      <p:pic>
        <p:nvPicPr>
          <p:cNvPr id="45060" name="Picture 4" descr="Жизнь насекомых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88913"/>
            <a:ext cx="4038600" cy="3028950"/>
          </a:xfrm>
          <a:noFill/>
          <a:ln/>
        </p:spPr>
      </p:pic>
      <p:pic>
        <p:nvPicPr>
          <p:cNvPr id="45063" name="Picture 7" descr="Насекомые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043363" cy="6030912"/>
          </a:xfrm>
        </p:spPr>
        <p:txBody>
          <a:bodyPr/>
          <a:lstStyle/>
          <a:p>
            <a:pPr algn="l"/>
            <a:r>
              <a:rPr lang="ru-RU" sz="1600" b="1"/>
              <a:t>Песец</a:t>
            </a:r>
            <a:r>
              <a:rPr lang="ru-RU" sz="1400"/>
              <a:t> – маленькая полярная лиса. Предметом его особой заботы является пушистая «шубка», спасающая зверька в лютые зимние морозы. Основная пища песца – лемминги. Песцы даже делают на зиму кладовые, в которые складывают замороженных леммингов. Однако зверьки вполне обходятся и без полевок. Они могут преследовать вместе с волками стада оленей или идти за белым медведем, питаясь остатками их добычи.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Северные олени</a:t>
            </a:r>
            <a:r>
              <a:rPr lang="ru-RU" sz="1400"/>
              <a:t> – самые крупные травоядные животные Крайнего Севера. Держатся они большими стадами. Зимой откочевывают в лесотундру. Там не так сильны ветры, поэтому снег менее плотный, и из-под него легче добывать ягель. Летом олени кочуют на север. В поисках пастбищ они пересекают большие пространства, пробегая за день десятки километров. Северный олень – единственный вид оленя, самки которого имеют рога.</a:t>
            </a:r>
          </a:p>
        </p:txBody>
      </p:sp>
      <p:pic>
        <p:nvPicPr>
          <p:cNvPr id="46084" name="Picture 4" descr="Песец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4038600" cy="3028950"/>
          </a:xfrm>
          <a:noFill/>
          <a:ln/>
        </p:spPr>
      </p:pic>
      <p:pic>
        <p:nvPicPr>
          <p:cNvPr id="46087" name="Picture 7" descr="Северные олени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5157788"/>
            <a:ext cx="8229600" cy="1139825"/>
          </a:xfrm>
        </p:spPr>
        <p:txBody>
          <a:bodyPr/>
          <a:lstStyle/>
          <a:p>
            <a:pPr algn="l"/>
            <a:r>
              <a:rPr lang="ru-RU" sz="1600"/>
              <a:t>Стада домашних оленей в любой мороз кочуют по тундре в поисках новых пастбищ, а вместе с ними кочуют и оленеводы. Оленей не разводят, с ними живут. И тем, кто ушел с ними в тундру, сегодня лучше, чем оставшимся в национальных поселках. После обвального разрушения в 1992 году хозяйство коренного населения Таймыра по существу оказалось в экономическом вакууме - товарообмен между ним и внешним экономическим пространством почти прекратился. В этих условиях приватизация оленей, образование семейно- и общинно-родовых хозяйств дает шанс на выживание. </a:t>
            </a:r>
          </a:p>
        </p:txBody>
      </p:sp>
      <p:pic>
        <p:nvPicPr>
          <p:cNvPr id="26632" name="Хозяйство Тундры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88913"/>
            <a:ext cx="5616575" cy="41767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7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365625"/>
            <a:ext cx="8229600" cy="2016125"/>
          </a:xfrm>
        </p:spPr>
        <p:txBody>
          <a:bodyPr/>
          <a:lstStyle/>
          <a:p>
            <a:pPr algn="l"/>
            <a:r>
              <a:rPr lang="ru-RU" sz="1800"/>
              <a:t>Постоянные обитатели Крайнего Севера в ходе естественного отбора выработали целый ряд приспособлений к суровым природным условиям. Большинство имеют компактные, обтекаемой формы тела с короткими конечностями. Многие животные защищаются от мороза толстым слоем подкожного жира, плотными перьями или мехом. Каждый волосок меха полый и наполнен воздухом, что улучшает термоизоляцию. Животные Арктики и Чукотки очень зависимы от растительности как источника энергии и питательных веществ.</a:t>
            </a:r>
          </a:p>
        </p:txBody>
      </p:sp>
      <p:pic>
        <p:nvPicPr>
          <p:cNvPr id="21512" name="Животные Арктики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88913"/>
            <a:ext cx="5832475" cy="39608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0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868863"/>
            <a:ext cx="8229600" cy="1728787"/>
          </a:xfrm>
        </p:spPr>
        <p:txBody>
          <a:bodyPr/>
          <a:lstStyle/>
          <a:p>
            <a:pPr algn="l"/>
            <a:r>
              <a:rPr lang="ru-RU" sz="2000"/>
              <a:t>Лапландский заповедник находится в Российской Федерации, в Мурманская области, у озера Имандра, главным образом в пределах Мончетундры. Основан в 1930 г. Площадь 278,4 тыс. га. Редкостойные еловые и сосновые леса. Дикий северный олень, лось, бурый медведь, куница, бобр; белая и тундряная куропатки.</a:t>
            </a:r>
          </a:p>
        </p:txBody>
      </p:sp>
      <p:pic>
        <p:nvPicPr>
          <p:cNvPr id="24584" name="Лапландский заповедник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260350"/>
            <a:ext cx="6264275" cy="43926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7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Тайга.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Какие породы деревьев распространены в тайге Русской равнины?</a:t>
            </a:r>
          </a:p>
          <a:p>
            <a:r>
              <a:rPr lang="ru-RU"/>
              <a:t>Для европейской тайги характерны светло-хвойные или темно-хвойные леса? Почему?</a:t>
            </a:r>
          </a:p>
          <a:p>
            <a:r>
              <a:rPr lang="ru-RU"/>
              <a:t>Какие два типа леса выделяют в тайге?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Смешанные и широколиственные леса.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Почему эта природная зона сужается к востоку?</a:t>
            </a:r>
          </a:p>
          <a:p>
            <a:pPr>
              <a:lnSpc>
                <a:spcPct val="90000"/>
              </a:lnSpc>
            </a:pPr>
            <a:r>
              <a:rPr lang="ru-RU" sz="2400"/>
              <a:t>Какое сочетание форм рельефа характерно для этой зоны?</a:t>
            </a:r>
          </a:p>
          <a:p>
            <a:pPr>
              <a:lnSpc>
                <a:spcPct val="90000"/>
              </a:lnSpc>
            </a:pPr>
            <a:r>
              <a:rPr lang="ru-RU" sz="2400"/>
              <a:t>Что такое полесье? Чем они заняты?</a:t>
            </a:r>
          </a:p>
          <a:p>
            <a:pPr>
              <a:lnSpc>
                <a:spcPct val="90000"/>
              </a:lnSpc>
            </a:pPr>
            <a:r>
              <a:rPr lang="ru-RU" sz="2400"/>
              <a:t>Почему на песчаных почвах не растут широколиственные леса?</a:t>
            </a:r>
          </a:p>
          <a:p>
            <a:pPr>
              <a:lnSpc>
                <a:spcPct val="90000"/>
              </a:lnSpc>
            </a:pPr>
            <a:r>
              <a:rPr lang="ru-RU" sz="2400"/>
              <a:t>Как изменяется видовой состав леса при движении с севера на юг и с запада на восток? Почему?</a:t>
            </a:r>
          </a:p>
          <a:p>
            <a:pPr>
              <a:lnSpc>
                <a:spcPct val="90000"/>
              </a:lnSpc>
            </a:pPr>
            <a:r>
              <a:rPr lang="ru-RU" sz="2400"/>
              <a:t>Какие азональные ПТК встречаются в этой природной зоне?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Географический диктант.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Русская равнина расположена на …………</a:t>
            </a:r>
          </a:p>
          <a:p>
            <a:pPr>
              <a:lnSpc>
                <a:spcPct val="80000"/>
              </a:lnSpc>
            </a:pPr>
            <a:r>
              <a:rPr lang="ru-RU" sz="1600"/>
              <a:t>На Кольском полуострове и в Карелии на поверхность выходит фундамент-это…………..</a:t>
            </a:r>
          </a:p>
          <a:p>
            <a:pPr>
              <a:lnSpc>
                <a:spcPct val="80000"/>
              </a:lnSpc>
            </a:pPr>
            <a:r>
              <a:rPr lang="ru-RU" sz="1600"/>
              <a:t>На рельеф</a:t>
            </a:r>
            <a:r>
              <a:rPr lang="ru-RU" sz="1800"/>
              <a:t> </a:t>
            </a:r>
            <a:r>
              <a:rPr lang="ru-RU" sz="1600"/>
              <a:t>северной части Русской равнины большое влияние оказало…………</a:t>
            </a:r>
          </a:p>
          <a:p>
            <a:pPr>
              <a:lnSpc>
                <a:spcPct val="80000"/>
              </a:lnSpc>
            </a:pPr>
            <a:r>
              <a:rPr lang="ru-RU" sz="1600"/>
              <a:t>Месторождение железной руды на Среднерусской возвышенности связано………</a:t>
            </a:r>
          </a:p>
          <a:p>
            <a:pPr>
              <a:lnSpc>
                <a:spcPct val="80000"/>
              </a:lnSpc>
            </a:pPr>
            <a:r>
              <a:rPr lang="ru-RU" sz="1600"/>
              <a:t>На территории Русской равнины преобладает………климат.</a:t>
            </a:r>
          </a:p>
          <a:p>
            <a:pPr>
              <a:lnSpc>
                <a:spcPct val="80000"/>
              </a:lnSpc>
            </a:pPr>
            <a:r>
              <a:rPr lang="ru-RU" sz="1600"/>
              <a:t>Континентальность климата увеличивается в направлении к ..............</a:t>
            </a:r>
          </a:p>
          <a:p>
            <a:pPr>
              <a:lnSpc>
                <a:spcPct val="80000"/>
              </a:lnSpc>
            </a:pPr>
            <a:r>
              <a:rPr lang="ru-RU" sz="1600"/>
              <a:t>Большое влияние на климат равнины оказывает….океан, т.к.в умеренных широтах преобладает……………..</a:t>
            </a:r>
          </a:p>
          <a:p>
            <a:pPr>
              <a:lnSpc>
                <a:spcPct val="80000"/>
              </a:lnSpc>
            </a:pPr>
            <a:r>
              <a:rPr lang="ru-RU" sz="1800"/>
              <a:t>Реки Русской равнины имеют……питание, и половодье ...</a:t>
            </a:r>
          </a:p>
          <a:p>
            <a:pPr>
              <a:lnSpc>
                <a:spcPct val="80000"/>
              </a:lnSpc>
            </a:pPr>
            <a:r>
              <a:rPr lang="ru-RU" sz="1800"/>
              <a:t>Крупнейшие реки равнины……..</a:t>
            </a:r>
          </a:p>
          <a:p>
            <a:pPr>
              <a:lnSpc>
                <a:spcPct val="80000"/>
              </a:lnSpc>
            </a:pPr>
            <a:r>
              <a:rPr lang="ru-RU" sz="1800"/>
              <a:t>Река берет начало на Валдае, впадает в Каспийское море…………..</a:t>
            </a:r>
          </a:p>
          <a:p>
            <a:pPr>
              <a:lnSpc>
                <a:spcPct val="80000"/>
              </a:lnSpc>
            </a:pPr>
            <a:r>
              <a:rPr lang="ru-RU" sz="1800"/>
              <a:t>На северо-западе равнины много озер………………………..,они образовались…………………………..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043363" cy="4735512"/>
          </a:xfrm>
        </p:spPr>
        <p:txBody>
          <a:bodyPr/>
          <a:lstStyle/>
          <a:p>
            <a:pPr algn="l"/>
            <a:r>
              <a:rPr lang="ru-RU" sz="1400"/>
              <a:t>Леса обеспечивают человека разнообразными продуктами питания. Это орехи, лесные ягоды и, конечно, грибы. Велика роль лесов в пополнении запасов кислорода. Лесная растительность играет значительную роль в развитии и функционировании природных комплексов. Ослабляя ветер, леса препятствуют ветровой эрозии почв. Леса замедляют таяние снега, и влага не стекает по поверхности, а просачивается в почву. Однако лес - это не только источник разнообразных лесных ресурсов. Для русского человека это традиционное место отдыха, источник вдохновения.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Смешанные леса – леса с различными породами деревьев: хвойно-широколиственные, мелколиственно-сосновые и другие.</a:t>
            </a:r>
          </a:p>
        </p:txBody>
      </p:sp>
      <p:pic>
        <p:nvPicPr>
          <p:cNvPr id="59396" name="Picture 4" descr="Леса Росси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88913"/>
            <a:ext cx="4038600" cy="3028950"/>
          </a:xfrm>
          <a:noFill/>
          <a:ln/>
        </p:spPr>
      </p:pic>
      <p:pic>
        <p:nvPicPr>
          <p:cNvPr id="59399" name="Picture 7" descr="Смешанные лес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73463"/>
            <a:ext cx="4032250" cy="30241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6175375"/>
          </a:xfrm>
        </p:spPr>
        <p:txBody>
          <a:bodyPr/>
          <a:lstStyle/>
          <a:p>
            <a:pPr algn="l"/>
            <a:r>
              <a:rPr lang="ru-RU" sz="1400"/>
              <a:t>Мелколиственные леса чаще всего – вторичные листопадные березовые и осиновые леса, занимающие место коренных лесов после вырубок и пожаров. Без вмешательства человека они через 150-200 лет постепенно сменяются прежними хвойными или смешанными лесами.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Березы в России растут практически везде. Наиболее широко распространены два вида: бородавчатая в европейской части и пушистая в Сибири. На Дальнем Востоке можно встретить каменную березу. Березовые леса светлые, травяной покров густой и разнообразный. Береза нетребовательна к почве, быстро растет и семена ее легко переносятся ветром. За первый год береза вырастает до полуметра, к 70 годам достигает 35 м в высоту. Живут березы 100-150 лет.</a:t>
            </a:r>
          </a:p>
        </p:txBody>
      </p:sp>
      <p:pic>
        <p:nvPicPr>
          <p:cNvPr id="60420" name="Picture 4" descr="Мелколиственные лес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88913"/>
            <a:ext cx="4038600" cy="3028950"/>
          </a:xfrm>
          <a:noFill/>
          <a:ln/>
        </p:spPr>
      </p:pic>
      <p:pic>
        <p:nvPicPr>
          <p:cNvPr id="60423" name="Picture 7" descr="Березы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00438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4321175" cy="4230687"/>
          </a:xfrm>
        </p:spPr>
        <p:txBody>
          <a:bodyPr/>
          <a:lstStyle/>
          <a:p>
            <a:pPr algn="l"/>
            <a:r>
              <a:rPr lang="ru-RU" sz="1400"/>
              <a:t>Леса играют огромную роль в газовом балансе атмосферы и регулировании планетарного климата Земли. По мнению многих ученых, леса России играют важную роль в обеспечении газового баланса атмосферы, генерируя огромное количество кислорода и концентрируя в себе значительную часть углекислого и вредных газов. Общий баланс для лесов России составил для углекислого газа 1,8 млрд. тонн, а для кислорода – 1,3 млрд. тонн.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Кабан, наряду с лосем и косулей, - одно из крупных копытных смешанных лесов.</a:t>
            </a:r>
          </a:p>
        </p:txBody>
      </p:sp>
      <p:pic>
        <p:nvPicPr>
          <p:cNvPr id="61444" name="Picture 4" descr="Роль лесов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4171950" cy="3095625"/>
          </a:xfrm>
          <a:noFill/>
          <a:ln/>
        </p:spPr>
      </p:pic>
      <p:pic>
        <p:nvPicPr>
          <p:cNvPr id="61447" name="Picture 7" descr="Животный мир смешанных лесов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5959475"/>
          </a:xfrm>
        </p:spPr>
        <p:txBody>
          <a:bodyPr/>
          <a:lstStyle/>
          <a:p>
            <a:pPr algn="l"/>
            <a:r>
              <a:rPr lang="ru-RU" sz="1400"/>
              <a:t>Бурундук по внешнему виду очень похож на белку, но значительно меньше по размеру. Основная пища бурундука – семена хвойных, а также травянистые растения.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Бурый медведь – хищное млекопитающее. Распространён в Северной Африке (Атласские горы), Европе, Азии вплоть до Северной Америки, где известен под названием «гризли». Бурый медведь - лесное животное, живущее главным образом в сплошных лесных массивах. Самые крупные - на Камчатке и в Приморском крае. Отдельные особи весят более 750 кг.</a:t>
            </a:r>
          </a:p>
        </p:txBody>
      </p:sp>
      <p:pic>
        <p:nvPicPr>
          <p:cNvPr id="62468" name="Picture 4" descr="Бурундук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4038600" cy="3028950"/>
          </a:xfrm>
          <a:noFill/>
          <a:ln/>
        </p:spPr>
      </p:pic>
      <p:pic>
        <p:nvPicPr>
          <p:cNvPr id="62471" name="Picture 7" descr="Бурый медведь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86238" cy="4735512"/>
          </a:xfrm>
        </p:spPr>
        <p:txBody>
          <a:bodyPr/>
          <a:lstStyle/>
          <a:p>
            <a:pPr algn="l"/>
            <a:r>
              <a:rPr lang="ru-RU" sz="1400"/>
              <a:t>Глухарь населяет хвойные, смешанные и лиственные леса Европы и Азии. Пища - летом - побеги, цветы, почки, ягоды, у птенцов - насекомые, пауки; осенью - хвоя лиственницы, зимой - сосновая и еловая хвоя, почки. Объект спортивной, местами промысловой охоты. Область распространения и количество глухарей за последние 100-200 лет сильно сократились, местами он исчез. 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Волк - хищное млекопитающее из семейства псовых, одного рода с домашней собакою. У самки бывает 4-9 детенышей. На фото детеныш волка.</a:t>
            </a:r>
          </a:p>
        </p:txBody>
      </p:sp>
      <p:pic>
        <p:nvPicPr>
          <p:cNvPr id="63492" name="Picture 4" descr="Глухарь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60350"/>
            <a:ext cx="4038600" cy="3028950"/>
          </a:xfrm>
          <a:noFill/>
          <a:ln/>
        </p:spPr>
      </p:pic>
      <p:pic>
        <p:nvPicPr>
          <p:cNvPr id="63495" name="Picture 7" descr="Детеныш волк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86238" cy="4591050"/>
          </a:xfrm>
        </p:spPr>
        <p:txBody>
          <a:bodyPr/>
          <a:lstStyle/>
          <a:p>
            <a:pPr algn="l"/>
            <a:r>
              <a:rPr lang="ru-RU" sz="1400"/>
              <a:t>Зубр - европейский дикий лесной бык рода зубров семейства полорогих. Питается зимой корой ивы, осины и других древесных пород, а также побегами и почками деревьев и кустарников, летом - травой и листьями. Пасется обычно утром и вечером. Стадное животное. В смешанных и широколиственных лесах часто можно встретить зубра.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У лисы острый слух, зрение и нюх. Она чувствует врага, когда он находится далеко от нее. Потому она успевает убежать и спрятаться.</a:t>
            </a:r>
          </a:p>
        </p:txBody>
      </p:sp>
      <p:pic>
        <p:nvPicPr>
          <p:cNvPr id="64516" name="Picture 4" descr="Зубр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60350"/>
            <a:ext cx="4038600" cy="3028950"/>
          </a:xfrm>
          <a:noFill/>
          <a:ln/>
        </p:spPr>
      </p:pic>
      <p:pic>
        <p:nvPicPr>
          <p:cNvPr id="64519" name="Picture 7" descr="Лис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86238" cy="5311775"/>
          </a:xfrm>
        </p:spPr>
        <p:txBody>
          <a:bodyPr/>
          <a:lstStyle/>
          <a:p>
            <a:pPr algn="l"/>
            <a:r>
              <a:rPr lang="ru-RU" sz="1400"/>
              <a:t>Лось - самый крупный представитель семейства оленей. Длина его тела достигает 3 м, высота – 2 м, вес – 500 кг. Широко распространен в лесистых областях, живет на болотах, поросших ивняком и сосной.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Олени - стройные животные, на высоких ногах, с коротким хвостом и длинными подвижными ушами. Обитают в лесах, лесотундре, тундре, а также в горных лесах. Питаются листвой и побегами кустарников и деревьев, разнотравьем, иногда мхом, лишайниками, корой деревьев.</a:t>
            </a:r>
          </a:p>
        </p:txBody>
      </p:sp>
      <p:pic>
        <p:nvPicPr>
          <p:cNvPr id="77828" name="Picture 4" descr="Лось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60350"/>
            <a:ext cx="4038600" cy="3028950"/>
          </a:xfrm>
          <a:noFill/>
          <a:ln/>
        </p:spPr>
      </p:pic>
      <p:pic>
        <p:nvPicPr>
          <p:cNvPr id="77831" name="Picture 7" descr="Олень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330700" cy="4735512"/>
          </a:xfrm>
        </p:spPr>
        <p:txBody>
          <a:bodyPr/>
          <a:lstStyle/>
          <a:p>
            <a:pPr algn="l"/>
            <a:r>
              <a:rPr lang="ru-RU" sz="1400"/>
              <a:t>Из пушных зверей, обитающих в России, свыше 40 видов принадлежит к отряду хищных (соболь, калан, выдра, шакал, рысь, тигр, медведь и др.), свыше 40 видов грызунов (белка, ондатра, бобр, нутрия, суслик, хомяк, бурундук, сурок и др.), 13 видов зайцеобразных (зайцы: беляк, русак, толай, маньчжурский, несколько видов пищух); из насекомоядных - выхухоль и несколько видов кротов; из ластоногих - морской котик. На фото белка.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На воле пятнистые олени живут небольшими группами в лесах; питаются травой и листвой. Среди деревьев не сразу разглядишь семейство пятнистых оленей.</a:t>
            </a:r>
          </a:p>
        </p:txBody>
      </p:sp>
      <p:pic>
        <p:nvPicPr>
          <p:cNvPr id="78852" name="Picture 4" descr="Пушные звер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60350"/>
            <a:ext cx="4038600" cy="3028950"/>
          </a:xfrm>
          <a:noFill/>
          <a:ln/>
        </p:spPr>
      </p:pic>
      <p:pic>
        <p:nvPicPr>
          <p:cNvPr id="78855" name="Picture 7" descr="Пятнистые олени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Лесостепи.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Чем заняты возвышенности и низкие равнины в лесостепной зоне?</a:t>
            </a:r>
          </a:p>
          <a:p>
            <a:pPr>
              <a:lnSpc>
                <a:spcPct val="90000"/>
              </a:lnSpc>
            </a:pPr>
            <a:r>
              <a:rPr lang="ru-RU"/>
              <a:t>Что такое западины?</a:t>
            </a:r>
          </a:p>
          <a:p>
            <a:pPr>
              <a:lnSpc>
                <a:spcPct val="90000"/>
              </a:lnSpc>
            </a:pPr>
            <a:r>
              <a:rPr lang="ru-RU"/>
              <a:t>Какое влияние на природу лесостепей оказало вмешательство человека?</a:t>
            </a:r>
          </a:p>
          <a:p>
            <a:pPr>
              <a:lnSpc>
                <a:spcPct val="90000"/>
              </a:lnSpc>
            </a:pPr>
            <a:r>
              <a:rPr lang="ru-RU"/>
              <a:t>Почему усилилась эрозия в зоне лесостепей?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Степи.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Какая растительность преобладает в степной зоне?</a:t>
            </a:r>
          </a:p>
          <a:p>
            <a:r>
              <a:rPr lang="ru-RU"/>
              <a:t>Почему в степи не растут деревья?</a:t>
            </a:r>
          </a:p>
          <a:p>
            <a:r>
              <a:rPr lang="ru-RU"/>
              <a:t>Какие почвы преобладают в степи?</a:t>
            </a:r>
          </a:p>
          <a:p>
            <a:r>
              <a:rPr lang="ru-RU"/>
              <a:t>Какие ландшафты сейчас преобладают в степи? Почему?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Природа Русской равнины.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Самые крупные ПТК равнины- это природные зоны.</a:t>
            </a:r>
          </a:p>
          <a:p>
            <a:pPr>
              <a:lnSpc>
                <a:spcPct val="90000"/>
              </a:lnSpc>
            </a:pPr>
            <a:r>
              <a:rPr lang="ru-RU" sz="2400"/>
              <a:t>Наиболее характерная особенность природы Русской равнины- хорошо выраженная широтная зональность природных зон</a:t>
            </a:r>
          </a:p>
          <a:p>
            <a:pPr>
              <a:lnSpc>
                <a:spcPct val="90000"/>
              </a:lnSpc>
            </a:pPr>
            <a:r>
              <a:rPr lang="ru-RU" sz="2400"/>
              <a:t>Тундра и лесотундра.</a:t>
            </a:r>
          </a:p>
          <a:p>
            <a:pPr>
              <a:lnSpc>
                <a:spcPct val="90000"/>
              </a:lnSpc>
            </a:pPr>
            <a:r>
              <a:rPr lang="ru-RU" sz="2400"/>
              <a:t>Тайга.</a:t>
            </a:r>
          </a:p>
          <a:p>
            <a:pPr>
              <a:lnSpc>
                <a:spcPct val="90000"/>
              </a:lnSpc>
            </a:pPr>
            <a:r>
              <a:rPr lang="ru-RU" sz="2400"/>
              <a:t>Смешанные и широколиственные леса</a:t>
            </a:r>
          </a:p>
          <a:p>
            <a:pPr>
              <a:lnSpc>
                <a:spcPct val="90000"/>
              </a:lnSpc>
            </a:pPr>
            <a:r>
              <a:rPr lang="ru-RU" sz="2400"/>
              <a:t>Лесостепи.</a:t>
            </a:r>
          </a:p>
          <a:p>
            <a:pPr>
              <a:lnSpc>
                <a:spcPct val="90000"/>
              </a:lnSpc>
            </a:pPr>
            <a:r>
              <a:rPr lang="ru-RU" sz="2400"/>
              <a:t>Степи.</a:t>
            </a:r>
          </a:p>
          <a:p>
            <a:pPr>
              <a:lnSpc>
                <a:spcPct val="90000"/>
              </a:lnSpc>
            </a:pPr>
            <a:r>
              <a:rPr lang="ru-RU" sz="2400"/>
              <a:t>Полупустыни и пустыни.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330700" cy="4014787"/>
          </a:xfrm>
        </p:spPr>
        <p:txBody>
          <a:bodyPr/>
          <a:lstStyle/>
          <a:p>
            <a:pPr algn="l"/>
            <a:r>
              <a:rPr lang="ru-RU" sz="1400"/>
              <a:t>Лесостепная зона – переходная между лесом и степью. В ней на междуречьях чередуются участки обеих соседних зон – лесной и степной. Степная зона – это территории, где на междуречьях может существовать только травянистая растительность. Лесостепи и степи протягиваются широкой непрерывной полосой от западных границ России до Алтайских гор. Они занимают юг Восточно-Европейской равнины, Предкавказье, Южный Урал и юг Западной Сибири. Восточнее долины Оби рельеф становится возвышенным. Поэтому лесостепи и степи здесь формируются только в понижениях рельефа.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Природные условия лесостепи и степи благоприятны для развития сельского хозяйства.</a:t>
            </a:r>
          </a:p>
        </p:txBody>
      </p:sp>
      <p:pic>
        <p:nvPicPr>
          <p:cNvPr id="83972" name="Picture 4" descr="Географ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60350"/>
            <a:ext cx="4038600" cy="3097213"/>
          </a:xfrm>
          <a:noFill/>
          <a:ln/>
        </p:spPr>
      </p:pic>
      <p:pic>
        <p:nvPicPr>
          <p:cNvPr id="83975" name="Picture 7" descr="Лесостепи и степи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59263" cy="5527675"/>
          </a:xfrm>
        </p:spPr>
        <p:txBody>
          <a:bodyPr/>
          <a:lstStyle/>
          <a:p>
            <a:pPr algn="l"/>
            <a:r>
              <a:rPr lang="ru-RU" sz="1400"/>
              <a:t>Горицвет. Растение имеет крупные золотисто-желтые цветки, похожие на звезду со многими лучами. В центре цветка многочисленные тычинки и пестики. Их окружают 10-16 больших продолговатых лепестков. Листья, как у многих других степных растений, сильно рассечены.  Горицвет – это ценное лекарственное растение. Из него изготавливают лекарства, регулирующие сердечную деятельность.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Пион тонколистный. Одно из самых красивых растений северной луговой степи. Его темно-малиновые цветки крупные и очень нарядные. Они почти не уступают по красоте садовым пионам. Диаметр цветка достигает 7 см. Встретить пион в степи сейчас очень трудно, потому что он сильно истреблен. Спасение этого растения требует срочных мер по охране.</a:t>
            </a:r>
          </a:p>
        </p:txBody>
      </p:sp>
      <p:pic>
        <p:nvPicPr>
          <p:cNvPr id="84996" name="Picture 4" descr="Горицвет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333375"/>
            <a:ext cx="4038600" cy="3028950"/>
          </a:xfrm>
          <a:noFill/>
          <a:ln/>
        </p:spPr>
      </p:pic>
      <p:pic>
        <p:nvPicPr>
          <p:cNvPr id="84999" name="Picture 7" descr="Пион тонколистный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59263" cy="4879975"/>
          </a:xfrm>
        </p:spPr>
        <p:txBody>
          <a:bodyPr/>
          <a:lstStyle/>
          <a:p>
            <a:pPr algn="l"/>
            <a:r>
              <a:rPr lang="ru-RU" sz="1400"/>
              <a:t>Таволга шестилепестная отчетливо выделяется на зеленом фоне луговых степей. Ее метельчатые соцветия из мелких бело-розовых цветков венчают не очень высокие прямые стебли. В цветке таволги шесть лепестков. Замечательная особенность растения – его подземные органы. Некоторые тонкие корни имеют на конце клубневидные утолщения, похожие на орешки. Эти клубеньки съедобны. Их можно есть даже сырыми.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Шалфей - красивое растение с сине-фиолетовыми цветками. В лесостепях и степях он представлен тремя основными видами. В луговых степях – это шалфей луговой, в разнотравно-злаковых – шалфей поникающий и шалфей эфиопский. </a:t>
            </a:r>
          </a:p>
        </p:txBody>
      </p:sp>
      <p:pic>
        <p:nvPicPr>
          <p:cNvPr id="86020" name="Picture 4" descr="Таволга шестилепестная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333375"/>
            <a:ext cx="4038600" cy="3028950"/>
          </a:xfrm>
          <a:noFill/>
          <a:ln/>
        </p:spPr>
      </p:pic>
      <p:pic>
        <p:nvPicPr>
          <p:cNvPr id="86023" name="Picture 7" descr="Шалфей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59263" cy="5599112"/>
          </a:xfrm>
        </p:spPr>
        <p:txBody>
          <a:bodyPr/>
          <a:lstStyle/>
          <a:p>
            <a:pPr algn="l"/>
            <a:r>
              <a:rPr lang="ru-RU" sz="1400"/>
              <a:t>Гадюка – ядовитая змея. Ее длина может достигать 2 м. Укус гадюки бывает смертелен для крупных животных и человека.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Жаворонок – певчая птица, немного крупнее воробья. Весной и летом в полях и на лугах слышатся их звонкие песни. Самцы начинают петь с раннего утра, еще в сумерках. При пении самец резко поднимается вверх почти вертикально против ветра. Продолжительность одной песни в период наибольшей активности достигает двух минут. Затем птица внезапно замолкает и камнем падает вниз.</a:t>
            </a:r>
          </a:p>
        </p:txBody>
      </p:sp>
      <p:pic>
        <p:nvPicPr>
          <p:cNvPr id="87044" name="Picture 4" descr="Гадюк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60350"/>
            <a:ext cx="4038600" cy="3028950"/>
          </a:xfrm>
          <a:noFill/>
          <a:ln/>
        </p:spPr>
      </p:pic>
      <p:pic>
        <p:nvPicPr>
          <p:cNvPr id="87047" name="Picture 7" descr="Жаворонок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86238" cy="5527675"/>
          </a:xfrm>
        </p:spPr>
        <p:txBody>
          <a:bodyPr/>
          <a:lstStyle/>
          <a:p>
            <a:pPr algn="l"/>
            <a:r>
              <a:rPr lang="ru-RU" sz="1400"/>
              <a:t>Заяц-русак – исконно степное животное. Он селится там, где есть заросли бурьяна, густой травы, кустарников. Осваивает он и хлебные поля, и луговые поймы степных рек. Летом русак питается в основном злаковыми и бобовыми травянистыми растениями. В многоснежные зимы он ест кору и побеги растительности. В поисках корма зимой может совершать массовые перекочевки.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Обыкновенная дрофа – самая крупная степная птица. Ее вес достигает 12-16 кг, а рост 110-120 см. Из-за большого размера дрофу иногда называют степным страусом. Дрофа быстро бегает, развивает скорость до 40 км/ч, но, в то же время, и хорошо летает. Однако летают птицы неохотно, взлетают тяжело, с разбега.</a:t>
            </a:r>
          </a:p>
        </p:txBody>
      </p:sp>
      <p:pic>
        <p:nvPicPr>
          <p:cNvPr id="88068" name="Picture 4" descr="Заяц-русак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333375"/>
            <a:ext cx="4038600" cy="3028950"/>
          </a:xfrm>
          <a:noFill/>
          <a:ln/>
        </p:spPr>
      </p:pic>
      <p:pic>
        <p:nvPicPr>
          <p:cNvPr id="88071" name="Picture 7" descr="Обыкновенная дроф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4446587"/>
          </a:xfrm>
        </p:spPr>
        <p:txBody>
          <a:bodyPr/>
          <a:lstStyle/>
          <a:p>
            <a:pPr algn="l"/>
            <a:r>
              <a:rPr lang="ru-RU" sz="1400"/>
              <a:t>Сайгак. Наиболее успешную защиту животным от хищников обеспечивает совместная жизнь. Поэтому сайгаки образуют большие стада, которые могут достигать численности 10 тысяч голов. Сайгаки способны спасаться от врагов с помощью быстрого бега. Они развивают скорость до 80 км/час.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Помимо хомяка обыкновенного в степях широко распространены и серые хомячки. Это короткохвостые зверьки размером с домовую мышь.</a:t>
            </a:r>
          </a:p>
        </p:txBody>
      </p:sp>
      <p:pic>
        <p:nvPicPr>
          <p:cNvPr id="92164" name="Picture 4" descr="Сайгак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4038600" cy="3028950"/>
          </a:xfrm>
          <a:noFill/>
          <a:ln/>
        </p:spPr>
      </p:pic>
      <p:pic>
        <p:nvPicPr>
          <p:cNvPr id="92167" name="Picture 7" descr="Серые хомячки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500438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86238" cy="5383212"/>
          </a:xfrm>
        </p:spPr>
        <p:txBody>
          <a:bodyPr/>
          <a:lstStyle/>
          <a:p>
            <a:pPr algn="l"/>
            <a:r>
              <a:rPr lang="ru-RU" sz="1400"/>
              <a:t>Степной орел – одна из хищных птиц открытых безлесных пространств. Это крупная птица весом около 3 кг. Гнезда орлы устраивают на земле, реже на скалах, скирдах соломы, опорах и столбах линий электропередач. Питается степной орел грызунами средней величины – сусликами, молодыми сурками, зайцами, птенцами, пресмыкающимися.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Стрепет – небольшая птица семейства дроф. Длина его около 40 см, вес не более 1 кг. Стрепет может жить только в целинных степях, поэтому после их распашки птица становится все более редкой. Сокращение ее численности происходит также из-за разрушения гнезд при сенокошении и выпасе скота, из-за применения ядохимикатов в сельском хозяйстве и браконьерства.</a:t>
            </a:r>
          </a:p>
        </p:txBody>
      </p:sp>
      <p:pic>
        <p:nvPicPr>
          <p:cNvPr id="91140" name="Picture 4" descr="Степной орел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4038600" cy="3028950"/>
          </a:xfrm>
          <a:noFill/>
          <a:ln/>
        </p:spPr>
      </p:pic>
      <p:pic>
        <p:nvPicPr>
          <p:cNvPr id="91143" name="Picture 7" descr="Стрепет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59263" cy="5672137"/>
          </a:xfrm>
        </p:spPr>
        <p:txBody>
          <a:bodyPr/>
          <a:lstStyle/>
          <a:p>
            <a:pPr algn="l"/>
            <a:r>
              <a:rPr lang="ru-RU" sz="1400"/>
              <a:t>Большую часть своей жизни сурок проводит в норах. Питаются сурки степными травами, но поедают также саранчовых, гусениц, муравьиных куколок. За весну и лето животные накапливают до 1 кг жира. Именно это позволяет им впадать в глубокую спячку. Сурки и суслики – рекордсмены спячки среди зверей. Не случайно говорят: «Спит как сурок».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Хомяк обыкновенный селится на границе сельскохозяйственных земель и кустарниковых зарослей, по опушкам лесов, в садах и огородах. Это пестро окрашенный злобный зверек размером около 40 см. Ведет одиночную жизнь и роет глубокие сложные норы. В конце лета заготавливает на зиму до 90 кг запасов из зерна, гороха, картофеля, моркови. Когда эти грызуны многочисленны, они становятся серьезными вредителями посевов.</a:t>
            </a:r>
          </a:p>
        </p:txBody>
      </p:sp>
      <p:pic>
        <p:nvPicPr>
          <p:cNvPr id="90116" name="Picture 4" descr="Сурок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333375"/>
            <a:ext cx="4038600" cy="3028950"/>
          </a:xfrm>
          <a:noFill/>
          <a:ln/>
        </p:spPr>
      </p:pic>
      <p:pic>
        <p:nvPicPr>
          <p:cNvPr id="90119" name="Picture 7" descr="Хомяк обыкновенный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4951412"/>
          </a:xfrm>
        </p:spPr>
        <p:txBody>
          <a:bodyPr/>
          <a:lstStyle/>
          <a:p>
            <a:pPr algn="l"/>
            <a:r>
              <a:rPr lang="ru-RU" sz="1400"/>
              <a:t>Хорек – млекопитающее семейства куньих. Длина тела до 48 см, хвоста – до 16 см. Хорьки являются объектом пушного промысла.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Ящерица. Многие из видов ящериц способны отбрасывать хвост. Мясо некоторых видов ящериц съедобно, кожа используется для различных поделок. Тело ящерицы длиной от нескольких сантиметров до 3 м и более, покрыто ороговелыми чешуйками.</a:t>
            </a:r>
          </a:p>
        </p:txBody>
      </p:sp>
      <p:pic>
        <p:nvPicPr>
          <p:cNvPr id="89092" name="Picture 4" descr="Хорек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404813"/>
            <a:ext cx="3959225" cy="3024187"/>
          </a:xfrm>
          <a:noFill/>
          <a:ln/>
        </p:spPr>
      </p:pic>
      <p:pic>
        <p:nvPicPr>
          <p:cNvPr id="89095" name="Picture 7" descr="Ящериц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Полупустыни и пустыни.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Какой климат формируется в этой зоне?</a:t>
            </a:r>
          </a:p>
          <a:p>
            <a:r>
              <a:rPr lang="ru-RU"/>
              <a:t>Какие почвы преобладают здесь?</a:t>
            </a:r>
          </a:p>
          <a:p>
            <a:r>
              <a:rPr lang="ru-RU"/>
              <a:t>Как растения и животные приспособились к засушливому климату пустыни?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Тундра.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Почему полоса тундры на Русской равнине узкая?</a:t>
            </a:r>
          </a:p>
          <a:p>
            <a:r>
              <a:rPr lang="ru-RU"/>
              <a:t>Как называется климат тундры?</a:t>
            </a:r>
          </a:p>
          <a:p>
            <a:r>
              <a:rPr lang="ru-RU"/>
              <a:t>Назовите типичные растения.</a:t>
            </a:r>
          </a:p>
          <a:p>
            <a:r>
              <a:rPr lang="ru-RU"/>
              <a:t>Почему в тундре не растут деревья?</a:t>
            </a:r>
          </a:p>
          <a:p>
            <a:r>
              <a:rPr lang="ru-RU"/>
              <a:t>Почему растения многолетники? </a:t>
            </a:r>
          </a:p>
          <a:p>
            <a:r>
              <a:rPr lang="ru-RU"/>
              <a:t>Назовите типичных животных.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4797425"/>
            <a:ext cx="8229600" cy="1800225"/>
          </a:xfrm>
        </p:spPr>
        <p:txBody>
          <a:bodyPr/>
          <a:lstStyle/>
          <a:p>
            <a:r>
              <a:rPr lang="ru-RU" sz="1400"/>
              <a:t>Климат здесь засушливый - осадков выпадает 300-350 миллиметров. Лето жаркое и знойное. Средняя месячная температура июля около +24 - 25°С. Высокие летние температуры и большая сухость воздуха приводят к тому, что испарение влаги превышает количество выпадающих осадков. Это вызывает сильное иссушение почвы и выгорание растительности. Летом полупустыня поражает своим унылым, безжизненным видом. Особенно сильно иссушают почву и губительно действуют на растительность суховеи - знойные ветры.</a:t>
            </a:r>
          </a:p>
        </p:txBody>
      </p:sp>
      <p:pic>
        <p:nvPicPr>
          <p:cNvPr id="111620" name="Почвы полупустыни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333375"/>
            <a:ext cx="5903913" cy="424815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9" fill="hold"/>
                                        <p:tgtEl>
                                          <p:spTgt spid="111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16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1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797425"/>
            <a:ext cx="8229600" cy="1871663"/>
          </a:xfrm>
        </p:spPr>
        <p:txBody>
          <a:bodyPr/>
          <a:lstStyle/>
          <a:p>
            <a:pPr algn="l"/>
            <a:r>
              <a:rPr lang="ru-RU" sz="1400"/>
              <a:t>Климат пустынь и полупустынь характеризуется скудными осадками, обилием солнечного света, дневной жарой и ночными холодами. Растения пустынь имеют мясисто-сочные стебли, листья или корневища, луковицы, клубни, способные запасать и долгое время использовать запасенную воду. Эти растения называют суккулентными. Кожица стеблей и листьев суккулентов покрыта эластичной лакоподобной пленкой - кутикулой, хорошо отражающей солнечные лучи. Важной особенностью растений пустынь является то, что из полусухой почвы они получают недостаточно воды.</a:t>
            </a:r>
          </a:p>
        </p:txBody>
      </p:sp>
      <p:pic>
        <p:nvPicPr>
          <p:cNvPr id="114692" name="Климат полупустыни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333375"/>
            <a:ext cx="6696075" cy="4319588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8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4868863"/>
            <a:ext cx="8229600" cy="1787525"/>
          </a:xfrm>
        </p:spPr>
        <p:txBody>
          <a:bodyPr/>
          <a:lstStyle/>
          <a:p>
            <a:pPr algn="l"/>
            <a:r>
              <a:rPr lang="ru-RU" sz="1600"/>
              <a:t>Несмотря на неблагоприятные природные условия, пустыни, а тем более полупустыни не лишены растительности. Однако плотность растительного покрова невелика, и закономерно уменьшается пропорционально количеству осадков.</a:t>
            </a:r>
          </a:p>
        </p:txBody>
      </p:sp>
      <p:pic>
        <p:nvPicPr>
          <p:cNvPr id="113668" name="Picture 4" descr="Приспособление растений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8913"/>
            <a:ext cx="6796088" cy="45307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724400"/>
            <a:ext cx="8229600" cy="1931988"/>
          </a:xfrm>
        </p:spPr>
        <p:txBody>
          <a:bodyPr/>
          <a:lstStyle/>
          <a:p>
            <a:pPr algn="l"/>
            <a:r>
              <a:rPr lang="ru-RU" sz="1600"/>
              <a:t>Растения эфемеры живут непродолжительное время. Большую часть года растение находится в состоянии покоя. После выпадения дождей растение будто пускается в рост. Образуются наземные побеги, цветы, плоды, семена. В это время пустыня расцветает. Но уже к середине мая наземные части растения отмирают, и снова наступает период длительного покоя, который будет продолжаться до следующей весны.</a:t>
            </a:r>
          </a:p>
        </p:txBody>
      </p:sp>
      <p:pic>
        <p:nvPicPr>
          <p:cNvPr id="112644" name="Растения эфемеры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60350"/>
            <a:ext cx="5832475" cy="4176713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4" fill="hold"/>
                                        <p:tgtEl>
                                          <p:spTgt spid="112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2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868863"/>
            <a:ext cx="8229600" cy="1728787"/>
          </a:xfrm>
        </p:spPr>
        <p:txBody>
          <a:bodyPr/>
          <a:lstStyle/>
          <a:p>
            <a:pPr algn="l"/>
            <a:r>
              <a:rPr lang="ru-RU" sz="1600"/>
              <a:t>Пустыня – суровое место не только для жизни растений, но и для животных. К неблагоприятным условиям среды следует отнести острый дефицит воды, недостаток корма, значительные суточные перепада температур (днем невыносимо жарко, а ночью довольно холодно). Животные вынуждены приспосабливаться к таким условиям среды.</a:t>
            </a:r>
          </a:p>
        </p:txBody>
      </p:sp>
      <p:pic>
        <p:nvPicPr>
          <p:cNvPr id="119812" name="Picture 4" descr="Животный мир полупустыни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8913"/>
            <a:ext cx="6796088" cy="45307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6246812"/>
          </a:xfrm>
        </p:spPr>
        <p:txBody>
          <a:bodyPr/>
          <a:lstStyle/>
          <a:p>
            <a:pPr algn="l"/>
            <a:r>
              <a:rPr lang="ru-RU" sz="1400"/>
              <a:t>На пустынных и полупустынных пастбищах выпасают главным образом овец, а также лошадей и верблюдов. Стада животных постоянно питаются подножным кормом и в течение года перегоняются с одного пастбища на другое.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Волго-Ахтубинская пойма - это щедро орошаемый волжскими водами оазис, среди буровато-серых полупустынных и пустынных ландшафтов. Непроходимые камышовые заросли, по которым можно пробираться только на лодке – места гнездования разнообразных водоплавающих птиц. Здесь водятся разнообразные утиные, гнездятся цапли, бакланы, фламинго, каравайки, колпицы с лопатообразными клювами, кудрявые и розовые пеликаны.</a:t>
            </a:r>
          </a:p>
        </p:txBody>
      </p:sp>
      <p:pic>
        <p:nvPicPr>
          <p:cNvPr id="121860" name="Picture 4" descr="Животноводство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333375"/>
            <a:ext cx="4032250" cy="3024188"/>
          </a:xfrm>
          <a:noFill/>
          <a:ln/>
        </p:spPr>
      </p:pic>
      <p:pic>
        <p:nvPicPr>
          <p:cNvPr id="121863" name="Picture 7" descr="Волго-Ахтубинская пойм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4941888"/>
            <a:ext cx="8229600" cy="1714500"/>
          </a:xfrm>
        </p:spPr>
        <p:txBody>
          <a:bodyPr/>
          <a:lstStyle/>
          <a:p>
            <a:pPr algn="l"/>
            <a:r>
              <a:rPr lang="ru-RU" sz="1400"/>
              <a:t>Заповедник создан в 1919 году с целью охраны и изучения природных комплексов дельты Волги. С начала 90-х годов перед заповедником была поставлена задача ведение эколого-просветительской деятельности. Работа в области познавательного туризма была начата в 1992 году в «пробном» варианте. Наибольшее количество посещений заповедника проходит в период с апреля по октябрь. В это время наиболее благоприятные условия для знакомства с природой дельты Волги. Экология - Астраханский биосферный заповедник является природоохранной организацией. </a:t>
            </a:r>
          </a:p>
        </p:txBody>
      </p:sp>
      <p:pic>
        <p:nvPicPr>
          <p:cNvPr id="124932" name="Астраханский заповедник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88913"/>
            <a:ext cx="6191250" cy="4535487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9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4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Памятники природы.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Карелия.</a:t>
            </a:r>
          </a:p>
          <a:p>
            <a:r>
              <a:rPr lang="ru-RU"/>
              <a:t>Кижи. </a:t>
            </a:r>
          </a:p>
          <a:p>
            <a:r>
              <a:rPr lang="ru-RU"/>
              <a:t>Мшары.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5" grpId="0" build="p"/>
      <p:bldP spid="18435" grpId="1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0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6980" name="Picture 4" descr="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60350"/>
            <a:ext cx="3743325" cy="2592388"/>
          </a:xfrm>
          <a:noFill/>
          <a:ln/>
        </p:spPr>
      </p:pic>
      <p:pic>
        <p:nvPicPr>
          <p:cNvPr id="126983" name="Picture 7" descr="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60350"/>
            <a:ext cx="3889375" cy="2592388"/>
          </a:xfrm>
          <a:noFill/>
          <a:ln/>
        </p:spPr>
      </p:pic>
      <p:pic>
        <p:nvPicPr>
          <p:cNvPr id="126986" name="Picture 10" descr="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3429000"/>
            <a:ext cx="3887787" cy="2592388"/>
          </a:xfrm>
          <a:noFill/>
          <a:ln/>
        </p:spPr>
      </p:pic>
      <p:pic>
        <p:nvPicPr>
          <p:cNvPr id="126989" name="Picture 13" descr="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3357563"/>
            <a:ext cx="3889375" cy="26638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2100" name="Picture 4" descr="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4535487" cy="3168650"/>
          </a:xfrm>
          <a:noFill/>
          <a:ln/>
        </p:spPr>
      </p:pic>
      <p:pic>
        <p:nvPicPr>
          <p:cNvPr id="132103" name="Picture 7" descr="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3716338"/>
            <a:ext cx="4056062" cy="2768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6391275"/>
          </a:xfrm>
        </p:spPr>
        <p:txBody>
          <a:bodyPr/>
          <a:lstStyle/>
          <a:p>
            <a:pPr algn="l"/>
            <a:r>
              <a:rPr lang="ru-RU" sz="1600" b="1"/>
              <a:t>Дриада</a:t>
            </a:r>
            <a:r>
              <a:rPr lang="ru-RU" sz="1400"/>
              <a:t> – небольшой приземистый кустарничек. Ветвистый крепкий стебель растения распластан по поверхности земли. На его конце – небольшие листья, по форме напоминающие сильно уменьшенные листья дуба. Листья дриады плотные, кожистые. Они сохраняются на растении и зимой, оставаясь зелеными. Дриада дает непропорционально большие, по сравнению с собственным ростом, цветки. Народное название дриады – куропаточья трава.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Звезчатка</a:t>
            </a:r>
            <a:r>
              <a:rPr lang="ru-RU" sz="1400"/>
              <a:t> цветёт с мая по сентябрь. Семена созревают в августе. Размножается семенами, а также кусочками зелёных стеблей. Встречается как сорняк на огородах, в садах, полях, около жилья, на сорных местах, по берегам рек и болот, на лесных опушках. Нежную зелень звезчатки используют для приготовления салатов, борщей, супов, пюре, начинки для пирогов и пельменей.</a:t>
            </a:r>
          </a:p>
        </p:txBody>
      </p:sp>
      <p:pic>
        <p:nvPicPr>
          <p:cNvPr id="31748" name="Picture 4" descr="Дриад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60350"/>
            <a:ext cx="4038600" cy="3028950"/>
          </a:xfrm>
          <a:noFill/>
          <a:ln/>
        </p:spPr>
      </p:pic>
      <p:pic>
        <p:nvPicPr>
          <p:cNvPr id="31751" name="Picture 7" descr="Звезчатк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§33 ; ответить на вопросы.</a:t>
            </a:r>
          </a:p>
          <a:p>
            <a:r>
              <a:rPr lang="ru-RU"/>
              <a:t>Приготовить сообщение на темы:               1. памятники природы Русской равнины.                                          2. рекреационные ресурсы Русской равнины : Золотое кольцо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683000" cy="6408737"/>
          </a:xfrm>
        </p:spPr>
        <p:txBody>
          <a:bodyPr/>
          <a:lstStyle/>
          <a:p>
            <a:pPr algn="l"/>
            <a:r>
              <a:rPr lang="ru-RU" sz="1600" b="1"/>
              <a:t>Камнеломка</a:t>
            </a:r>
            <a:r>
              <a:rPr lang="ru-RU" sz="1400"/>
              <a:t> - род растений семейства камнеломковых. Многолетние, иногда однолетние, травы, большей частью с розеткой листьев. Около 350 видов в умеренном и холодном поясах Северного полушария, а также в Андах. В России около 80 видов, главным образом в Арктике, в горах Кавказа. Многие виды растут в трещинах скал (отсюда название). 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Карликовая березка</a:t>
            </a:r>
            <a:r>
              <a:rPr lang="ru-RU" sz="1400"/>
              <a:t>, или ерник, мало похожа на нашу березу. Высота березки не более 50 – 80 см. Иногда она столь мала, что ее стелющиеся побеги почти целиком скрываются в толще мохово-лишайникового ковра.  Карликовая березка – одно из самых распространенных растений тундры. Особенно обильна она в кустарниковой тундре, где часто образует заросли. Летом ее листьями питаются олени.</a:t>
            </a:r>
          </a:p>
        </p:txBody>
      </p:sp>
      <p:pic>
        <p:nvPicPr>
          <p:cNvPr id="30724" name="Picture 4" descr="Камнеломк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4038600" cy="3028950"/>
          </a:xfrm>
          <a:noFill/>
          <a:ln/>
        </p:spPr>
      </p:pic>
      <p:pic>
        <p:nvPicPr>
          <p:cNvPr id="30727" name="Picture 7" descr="Карликовая березк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27463" cy="6030912"/>
          </a:xfrm>
        </p:spPr>
        <p:txBody>
          <a:bodyPr/>
          <a:lstStyle/>
          <a:p>
            <a:pPr algn="l"/>
            <a:r>
              <a:rPr lang="ru-RU" sz="1600" b="1"/>
              <a:t>Лишайники</a:t>
            </a:r>
            <a:r>
              <a:rPr lang="ru-RU" sz="1400"/>
              <a:t> – это растения, не имеющие настоящих корней, а только тонкие нитевидные отростки, прикрепляющие их к почве. Корни им не нужны, поскольку питательные вещества и воду они получают прямо из атмосферы.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Морошка</a:t>
            </a:r>
            <a:r>
              <a:rPr lang="ru-RU" sz="1400"/>
              <a:t> - растение семейства розоцветных из того же рода, что малина, ежевика, костяника и др. Растет главным образом в тундровой и таёжной зонах Северного полушария по моховым болотам, заболоченным лесам. Плоды употребляются в пищу, для приготовления варенья и напитков. Хороший медонос.</a:t>
            </a:r>
          </a:p>
        </p:txBody>
      </p:sp>
      <p:pic>
        <p:nvPicPr>
          <p:cNvPr id="29700" name="Picture 4" descr="Лишайник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60350"/>
            <a:ext cx="4038600" cy="3028950"/>
          </a:xfrm>
          <a:noFill/>
          <a:ln/>
        </p:spPr>
      </p:pic>
      <p:pic>
        <p:nvPicPr>
          <p:cNvPr id="29703" name="Picture 7" descr="Морошк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644900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043363" cy="6391275"/>
          </a:xfrm>
        </p:spPr>
        <p:txBody>
          <a:bodyPr/>
          <a:lstStyle/>
          <a:p>
            <a:pPr algn="l"/>
            <a:r>
              <a:rPr lang="ru-RU" sz="1400"/>
              <a:t>Цветки у незабудки  мелкие, в завитках, нередко собранных в метельчатые соцветия. В России около 30 видов незабудок; некоторые из них сорняки посевов, залежей и пустырей. Тундровые незабудки.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Из-за короткого вегетационного периода цветение тундры начинается сразу же после таяния снега. Переход от зимы к цветущему лету поражает своей внезапностью. Одновременно цветут многие растения. Четкой очередности цветения разных видов не бывает. Характерная особенность тундрового разнотравья – ярко окрашенные цветки. Окраска их самая разнообразная – белая, желтая, малиновая, оранжевая, голубая.</a:t>
            </a:r>
          </a:p>
        </p:txBody>
      </p:sp>
      <p:pic>
        <p:nvPicPr>
          <p:cNvPr id="28676" name="Picture 4" descr="Тундровые незабудк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60350"/>
            <a:ext cx="4038600" cy="3028950"/>
          </a:xfrm>
          <a:noFill/>
          <a:ln/>
        </p:spPr>
      </p:pic>
      <p:pic>
        <p:nvPicPr>
          <p:cNvPr id="28679" name="Picture 7" descr="Цветение тундры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043363" cy="5815012"/>
          </a:xfrm>
        </p:spPr>
        <p:txBody>
          <a:bodyPr/>
          <a:lstStyle/>
          <a:p>
            <a:pPr algn="l"/>
            <a:r>
              <a:rPr lang="ru-RU" sz="1600" b="1"/>
              <a:t>Белая сова</a:t>
            </a:r>
            <a:r>
              <a:rPr lang="ru-RU" sz="1400"/>
              <a:t> - птица семейства настоящих сов, характерна для Арктики. Распространена в зоне тундр Северной Америки, Европы и Азии и на некоторых островах Северного Ледовитого океана, на зиму откочёвывает до зоны степей. Белая сова – опасный хищник в Арктике. Часто нападает на куропаток, но основная ее пища – лемминги.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600" b="1"/>
              <a:t>Гага-гребенушка</a:t>
            </a:r>
            <a:r>
              <a:rPr lang="ru-RU" sz="1400"/>
              <a:t> - крупная утка, обитатель северных морских побережий и водоемов высокоширотной арктической тундры. Спина черная, шея белая, на крыле заметное белое зеркальце. Полет быстрый. Прекрасно ныряет.  На фото: гага-гребенушка с выводком.</a:t>
            </a:r>
          </a:p>
        </p:txBody>
      </p:sp>
      <p:pic>
        <p:nvPicPr>
          <p:cNvPr id="40964" name="Picture 4" descr="Белая сов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333375"/>
            <a:ext cx="4038600" cy="3028950"/>
          </a:xfrm>
          <a:noFill/>
          <a:ln/>
        </p:spPr>
      </p:pic>
      <p:pic>
        <p:nvPicPr>
          <p:cNvPr id="40967" name="Picture 7" descr="Гага-гребенушк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573463"/>
            <a:ext cx="4038600" cy="302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2526</Words>
  <Application>Microsoft Office PowerPoint</Application>
  <PresentationFormat>Экран (4:3)</PresentationFormat>
  <Paragraphs>103</Paragraphs>
  <Slides>50</Slides>
  <Notes>1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Times New Roman</vt:lpstr>
      <vt:lpstr>Verdana</vt:lpstr>
      <vt:lpstr>Wingdings</vt:lpstr>
      <vt:lpstr>Глобус</vt:lpstr>
      <vt:lpstr>Природные комплексы Русской равнины.</vt:lpstr>
      <vt:lpstr>Географический диктант.</vt:lpstr>
      <vt:lpstr>Природа Русской равнины.</vt:lpstr>
      <vt:lpstr>Тундра.</vt:lpstr>
      <vt:lpstr>Дриада – небольшой приземистый кустарничек. Ветвистый крепкий стебель растения распластан по поверхности земли. На его конце – небольшие листья, по форме напоминающие сильно уменьшенные листья дуба. Листья дриады плотные, кожистые. Они сохраняются на растении и зимой, оставаясь зелеными. Дриада дает непропорционально большие, по сравнению с собственным ростом, цветки. Народное название дриады – куропаточья трава.       Звезчатка цветёт с мая по сентябрь. Семена созревают в августе. Размножается семенами, а также кусочками зелёных стеблей. Встречается как сорняк на огородах, в садах, полях, около жилья, на сорных местах, по берегам рек и болот, на лесных опушках. Нежную зелень звезчатки используют для приготовления салатов, борщей, супов, пюре, начинки для пирогов и пельменей.</vt:lpstr>
      <vt:lpstr>Камнеломка - род растений семейства камнеломковых. Многолетние, иногда однолетние, травы, большей частью с розеткой листьев. Около 350 видов в умеренном и холодном поясах Северного полушария, а также в Андах. В России около 80 видов, главным образом в Арктике, в горах Кавказа. Многие виды растут в трещинах скал (отсюда название).        Карликовая березка, или ерник, мало похожа на нашу березу. Высота березки не более 50 – 80 см. Иногда она столь мала, что ее стелющиеся побеги почти целиком скрываются в толще мохово-лишайникового ковра.  Карликовая березка – одно из самых распространенных растений тундры. Особенно обильна она в кустарниковой тундре, где часто образует заросли. Летом ее листьями питаются олени.</vt:lpstr>
      <vt:lpstr>Лишайники – это растения, не имеющие настоящих корней, а только тонкие нитевидные отростки, прикрепляющие их к почве. Корни им не нужны, поскольку питательные вещества и воду они получают прямо из атмосферы.          Морошка - растение семейства розоцветных из того же рода, что малина, ежевика, костяника и др. Растет главным образом в тундровой и таёжной зонах Северного полушария по моховым болотам, заболоченным лесам. Плоды употребляются в пищу, для приготовления варенья и напитков. Хороший медонос.</vt:lpstr>
      <vt:lpstr>Цветки у незабудки  мелкие, в завитках, нередко собранных в метельчатые соцветия. В России около 30 видов незабудок; некоторые из них сорняки посевов, залежей и пустырей. Тундровые незабудки.           Из-за короткого вегетационного периода цветение тундры начинается сразу же после таяния снега. Переход от зимы к цветущему лету поражает своей внезапностью. Одновременно цветут многие растения. Четкой очередности цветения разных видов не бывает. Характерная особенность тундрового разнотравья – ярко окрашенные цветки. Окраска их самая разнообразная – белая, желтая, малиновая, оранжевая, голубая.</vt:lpstr>
      <vt:lpstr>Белая сова - птица семейства настоящих сов, характерна для Арктики. Распространена в зоне тундр Северной Америки, Европы и Азии и на некоторых островах Северного Ледовитого океана, на зиму откочёвывает до зоны степей. Белая сова – опасный хищник в Арктике. Часто нападает на куропаток, но основная ее пища – лемминги.        Гага-гребенушка - крупная утка, обитатель северных морских побережий и водоемов высокоширотной арктической тундры. Спина черная, шея белая, на крыле заметное белое зеркальце. Полет быстрый. Прекрасно ныряет.  На фото: гага-гребенушка с выводком.</vt:lpstr>
      <vt:lpstr>Гагара — рыбоядная птица. Однако в ее рационе немало различных водных беспозвоночных. Пищу главным образом гагары добывают ныряя. Самец гагары - красавец гагун. Брачный наряд.            Длиннохвостый поморник. Гнездится по всей тундровой зоне, а иногда и в лесотундре. В арктическом поясе тундры более редок. Численность длиннохвостых поморников очень зависит от обилия леммингов и тундровых полевок, так как именно эти грызуны являются собой основной пищей этого вида поморников в период гнездования. Умеет защищать свое гнездо. Криком и пикированием может отогнать и оленя, и овцебыка.</vt:lpstr>
      <vt:lpstr>Лемминг – это полярная полевка с коротким хвостом. Длина его тела около 15 см, то есть он крупнее мыши, но меньше крысы. Лемминги не впадают в зимнюю спячку. Они роют норы и способны к подснежной жизнедеятельности. Покидая свои норы летом, они очень быстро размножаются и растут. В возрасте 15 дней животное уже взрослое. Лемминги являются основной пищей песцов и хищных птиц. Они влияют также на почвообразование.      Морянка - птица из группы нырковых семейства утиных. Окраска пёстрая (сочетание белой, бурой, чёрной и ржавой), сильно изменяется по сезонам. Распространена морянка кругополярно: в России в тундре и лесотундре от Мурманского побережья до Чукотки. Питается насекомыми, рачками, моллюсками, мелкой рыбой. Имеет некоторое промысловое значение. Самка на гнезде.</vt:lpstr>
      <vt:lpstr>Тундряная куропатка (тундрянка), птица семейства тетеревиных. Длина около 35 см. Оперение летом пёстрое, зимой белое. Обитает в тундре и в альпийском поясе гор Евразии и Северной Америки. Объект охоты.            Куропатки - мелкие и средней величины птицы отряда куриных; различаются по внешнему виду и образу жизни. Одни белые, другие тундряные. Зимой их трудно различить. Все куропатки - объект спортивной и промысловой охоты.</vt:lpstr>
      <vt:lpstr>Огромное количество насекомых пробуждается весной при таянии снега и прогревании поверхности. Из-за мерзлоты почва остается влажной. Это создает благоприятные условия для личинок, вылупляющихся из яиц. Зимой яйца пребывают в состоянии покоя.           Роль насекомых в природе необычайно разнообразна. Они участвуют в круговороте веществ, так как используют самые разнообразные источники пищи (от живого растения и тела др. животных до разлагающихся остатков растительного и животного происхождения), выполняют санитарную функцию, активно участвуют в почвообразовательном процессе. Велика их роль в опылении цветковых растений. </vt:lpstr>
      <vt:lpstr>Песец – маленькая полярная лиса. Предметом его особой заботы является пушистая «шубка», спасающая зверька в лютые зимние морозы. Основная пища песца – лемминги. Песцы даже делают на зиму кладовые, в которые складывают замороженных леммингов. Однако зверьки вполне обходятся и без полевок. Они могут преследовать вместе с волками стада оленей или идти за белым медведем, питаясь остатками их добычи.      Северные олени – самые крупные травоядные животные Крайнего Севера. Держатся они большими стадами. Зимой откочевывают в лесотундру. Там не так сильны ветры, поэтому снег менее плотный, и из-под него легче добывать ягель. Летом олени кочуют на север. В поисках пастбищ они пересекают большие пространства, пробегая за день десятки километров. Северный олень – единственный вид оленя, самки которого имеют рога.</vt:lpstr>
      <vt:lpstr>Стада домашних оленей в любой мороз кочуют по тундре в поисках новых пастбищ, а вместе с ними кочуют и оленеводы. Оленей не разводят, с ними живут. И тем, кто ушел с ними в тундру, сегодня лучше, чем оставшимся в национальных поселках. После обвального разрушения в 1992 году хозяйство коренного населения Таймыра по существу оказалось в экономическом вакууме - товарообмен между ним и внешним экономическим пространством почти прекратился. В этих условиях приватизация оленей, образование семейно- и общинно-родовых хозяйств дает шанс на выживание. </vt:lpstr>
      <vt:lpstr>Постоянные обитатели Крайнего Севера в ходе естественного отбора выработали целый ряд приспособлений к суровым природным условиям. Большинство имеют компактные, обтекаемой формы тела с короткими конечностями. Многие животные защищаются от мороза толстым слоем подкожного жира, плотными перьями или мехом. Каждый волосок меха полый и наполнен воздухом, что улучшает термоизоляцию. Животные Арктики и Чукотки очень зависимы от растительности как источника энергии и питательных веществ.</vt:lpstr>
      <vt:lpstr>Лапландский заповедник находится в Российской Федерации, в Мурманская области, у озера Имандра, главным образом в пределах Мончетундры. Основан в 1930 г. Площадь 278,4 тыс. га. Редкостойные еловые и сосновые леса. Дикий северный олень, лось, бурый медведь, куница, бобр; белая и тундряная куропатки.</vt:lpstr>
      <vt:lpstr>Тайга.</vt:lpstr>
      <vt:lpstr>Смешанные и широколиственные леса.</vt:lpstr>
      <vt:lpstr>Леса обеспечивают человека разнообразными продуктами питания. Это орехи, лесные ягоды и, конечно, грибы. Велика роль лесов в пополнении запасов кислорода. Лесная растительность играет значительную роль в развитии и функционировании природных комплексов. Ослабляя ветер, леса препятствуют ветровой эрозии почв. Леса замедляют таяние снега, и влага не стекает по поверхности, а просачивается в почву. Однако лес - это не только источник разнообразных лесных ресурсов. Для русского человека это традиционное место отдыха, источник вдохновения.     Смешанные леса – леса с различными породами деревьев: хвойно-широколиственные, мелколиственно-сосновые и другие.</vt:lpstr>
      <vt:lpstr>Мелколиственные леса чаще всего – вторичные листопадные березовые и осиновые леса, занимающие место коренных лесов после вырубок и пожаров. Без вмешательства человека они через 150-200 лет постепенно сменяются прежними хвойными или смешанными лесами.         Березы в России растут практически везде. Наиболее широко распространены два вида: бородавчатая в европейской части и пушистая в Сибири. На Дальнем Востоке можно встретить каменную березу. Березовые леса светлые, травяной покров густой и разнообразный. Береза нетребовательна к почве, быстро растет и семена ее легко переносятся ветром. За первый год береза вырастает до полуметра, к 70 годам достигает 35 м в высоту. Живут березы 100-150 лет.</vt:lpstr>
      <vt:lpstr>Леса играют огромную роль в газовом балансе атмосферы и регулировании планетарного климата Земли. По мнению многих ученых, леса России играют важную роль в обеспечении газового баланса атмосферы, генерируя огромное количество кислорода и концентрируя в себе значительную часть углекислого и вредных газов. Общий баланс для лесов России составил для углекислого газа 1,8 млрд. тонн, а для кислорода – 1,3 млрд. тонн.       Кабан, наряду с лосем и косулей, - одно из крупных копытных смешанных лесов.</vt:lpstr>
      <vt:lpstr>Бурундук по внешнему виду очень похож на белку, но значительно меньше по размеру. Основная пища бурундука – семена хвойных, а также травянистые растения.             Бурый медведь – хищное млекопитающее. Распространён в Северной Африке (Атласские горы), Европе, Азии вплоть до Северной Америки, где известен под названием «гризли». Бурый медведь - лесное животное, живущее главным образом в сплошных лесных массивах. Самые крупные - на Камчатке и в Приморском крае. Отдельные особи весят более 750 кг.</vt:lpstr>
      <vt:lpstr>Глухарь населяет хвойные, смешанные и лиственные леса Европы и Азии. Пища - летом - побеги, цветы, почки, ягоды, у птенцов - насекомые, пауки; осенью - хвоя лиственницы, зимой - сосновая и еловая хвоя, почки. Объект спортивной, местами промысловой охоты. Область распространения и количество глухарей за последние 100-200 лет сильно сократились, местами он исчез.         Волк - хищное млекопитающее из семейства псовых, одного рода с домашней собакою. У самки бывает 4-9 детенышей. На фото детеныш волка.</vt:lpstr>
      <vt:lpstr>Зубр - европейский дикий лесной бык рода зубров семейства полорогих. Питается зимой корой ивы, осины и других древесных пород, а также побегами и почками деревьев и кустарников, летом - травой и листьями. Пасется обычно утром и вечером. Стадное животное. В смешанных и широколиственных лесах часто можно встретить зубра.         У лисы острый слух, зрение и нюх. Она чувствует врага, когда он находится далеко от нее. Потому она успевает убежать и спрятаться.</vt:lpstr>
      <vt:lpstr>Лось - самый крупный представитель семейства оленей. Длина его тела достигает 3 м, высота – 2 м, вес – 500 кг. Широко распространен в лесистых областях, живет на болотах, поросших ивняком и сосной.            Олени - стройные животные, на высоких ногах, с коротким хвостом и длинными подвижными ушами. Обитают в лесах, лесотундре, тундре, а также в горных лесах. Питаются листвой и побегами кустарников и деревьев, разнотравьем, иногда мхом, лишайниками, корой деревьев.</vt:lpstr>
      <vt:lpstr>Из пушных зверей, обитающих в России, свыше 40 видов принадлежит к отряду хищных (соболь, калан, выдра, шакал, рысь, тигр, медведь и др.), свыше 40 видов грызунов (белка, ондатра, бобр, нутрия, суслик, хомяк, бурундук, сурок и др.), 13 видов зайцеобразных (зайцы: беляк, русак, толай, маньчжурский, несколько видов пищух); из насекомоядных - выхухоль и несколько видов кротов; из ластоногих - морской котик. На фото белка.       На воле пятнистые олени живут небольшими группами в лесах; питаются травой и листвой. Среди деревьев не сразу разглядишь семейство пятнистых оленей.</vt:lpstr>
      <vt:lpstr>Лесостепи.</vt:lpstr>
      <vt:lpstr>Степи.</vt:lpstr>
      <vt:lpstr>Лесостепная зона – переходная между лесом и степью. В ней на междуречьях чередуются участки обеих соседних зон – лесной и степной. Степная зона – это территории, где на междуречьях может существовать только травянистая растительность. Лесостепи и степи протягиваются широкой непрерывной полосой от западных границ России до Алтайских гор. Они занимают юг Восточно-Европейской равнины, Предкавказье, Южный Урал и юг Западной Сибири. Восточнее долины Оби рельеф становится возвышенным. Поэтому лесостепи и степи здесь формируются только в понижениях рельефа.   Природные условия лесостепи и степи благоприятны для развития сельского хозяйства.</vt:lpstr>
      <vt:lpstr>Горицвет. Растение имеет крупные золотисто-желтые цветки, похожие на звезду со многими лучами. В центре цветка многочисленные тычинки и пестики. Их окружают 10-16 больших продолговатых лепестков. Листья, как у многих других степных растений, сильно рассечены.  Горицвет – это ценное лекарственное растение. Из него изготавливают лекарства, регулирующие сердечную деятельность.        Пион тонколистный. Одно из самых красивых растений северной луговой степи. Его темно-малиновые цветки крупные и очень нарядные. Они почти не уступают по красоте садовым пионам. Диаметр цветка достигает 7 см. Встретить пион в степи сейчас очень трудно, потому что он сильно истреблен. Спасение этого растения требует срочных мер по охране.</vt:lpstr>
      <vt:lpstr>Таволга шестилепестная отчетливо выделяется на зеленом фоне луговых степей. Ее метельчатые соцветия из мелких бело-розовых цветков венчают не очень высокие прямые стебли. В цветке таволги шесть лепестков. Замечательная особенность растения – его подземные органы. Некоторые тонкие корни имеют на конце клубневидные утолщения, похожие на орешки. Эти клубеньки съедобны. Их можно есть даже сырыми.       Шалфей - красивое растение с сине-фиолетовыми цветками. В лесостепях и степях он представлен тремя основными видами. В луговых степях – это шалфей луговой, в разнотравно-злаковых – шалфей поникающий и шалфей эфиопский. </vt:lpstr>
      <vt:lpstr>Гадюка – ядовитая змея. Ее длина может достигать 2 м. Укус гадюки бывает смертелен для крупных животных и человека.             Жаворонок – певчая птица, немного крупнее воробья. Весной и летом в полях и на лугах слышатся их звонкие песни. Самцы начинают петь с раннего утра, еще в сумерках. При пении самец резко поднимается вверх почти вертикально против ветра. Продолжительность одной песни в период наибольшей активности достигает двух минут. Затем птица внезапно замолкает и камнем падает вниз.</vt:lpstr>
      <vt:lpstr>Заяц-русак – исконно степное животное. Он селится там, где есть заросли бурьяна, густой травы, кустарников. Осваивает он и хлебные поля, и луговые поймы степных рек. Летом русак питается в основном злаковыми и бобовыми травянистыми растениями. В многоснежные зимы он ест кору и побеги растительности. В поисках корма зимой может совершать массовые перекочевки.       Обыкновенная дрофа – самая крупная степная птица. Ее вес достигает 12-16 кг, а рост 110-120 см. Из-за большого размера дрофу иногда называют степным страусом. Дрофа быстро бегает, развивает скорость до 40 км/ч, но, в то же время, и хорошо летает. Однако летают птицы неохотно, взлетают тяжело, с разбега.</vt:lpstr>
      <vt:lpstr>Сайгак. Наиболее успешную защиту животным от хищников обеспечивает совместная жизнь. Поэтому сайгаки образуют большие стада, которые могут достигать численности 10 тысяч голов. Сайгаки способны спасаться от врагов с помощью быстрого бега. Они развивают скорость до 80 км/час.          Помимо хомяка обыкновенного в степях широко распространены и серые хомячки. Это короткохвостые зверьки размером с домовую мышь.</vt:lpstr>
      <vt:lpstr>Степной орел – одна из хищных птиц открытых безлесных пространств. Это крупная птица весом около 3 кг. Гнезда орлы устраивают на земле, реже на скалах, скирдах соломы, опорах и столбах линий электропередач. Питается степной орел грызунами средней величины – сусликами, молодыми сурками, зайцами, птенцами, пресмыкающимися.         Стрепет – небольшая птица семейства дроф. Длина его около 40 см, вес не более 1 кг. Стрепет может жить только в целинных степях, поэтому после их распашки птица становится все более редкой. Сокращение ее численности происходит также из-за разрушения гнезд при сенокошении и выпасе скота, из-за применения ядохимикатов в сельском хозяйстве и браконьерства.</vt:lpstr>
      <vt:lpstr>Большую часть своей жизни сурок проводит в норах. Питаются сурки степными травами, но поедают также саранчовых, гусениц, муравьиных куколок. За весну и лето животные накапливают до 1 кг жира. Именно это позволяет им впадать в глубокую спячку. Сурки и суслики – рекордсмены спячки среди зверей. Не случайно говорят: «Спит как сурок».         Хомяк обыкновенный селится на границе сельскохозяйственных земель и кустарниковых зарослей, по опушкам лесов, в садах и огородах. Это пестро окрашенный злобный зверек размером около 40 см. Ведет одиночную жизнь и роет глубокие сложные норы. В конце лета заготавливает на зиму до 90 кг запасов из зерна, гороха, картофеля, моркови. Когда эти грызуны многочисленны, они становятся серьезными вредителями посевов.</vt:lpstr>
      <vt:lpstr>Хорек – млекопитающее семейства куньих. Длина тела до 48 см, хвоста – до 16 см. Хорьки являются объектом пушного промысла.             Ящерица. Многие из видов ящериц способны отбрасывать хвост. Мясо некоторых видов ящериц съедобно, кожа используется для различных поделок. Тело ящерицы длиной от нескольких сантиметров до 3 м и более, покрыто ороговелыми чешуйками.</vt:lpstr>
      <vt:lpstr>Полупустыни и пустыни.</vt:lpstr>
      <vt:lpstr>Климат здесь засушливый - осадков выпадает 300-350 миллиметров. Лето жаркое и знойное. Средняя месячная температура июля около +24 - 25°С. Высокие летние температуры и большая сухость воздуха приводят к тому, что испарение влаги превышает количество выпадающих осадков. Это вызывает сильное иссушение почвы и выгорание растительности. Летом полупустыня поражает своим унылым, безжизненным видом. Особенно сильно иссушают почву и губительно действуют на растительность суховеи - знойные ветры.</vt:lpstr>
      <vt:lpstr>Климат пустынь и полупустынь характеризуется скудными осадками, обилием солнечного света, дневной жарой и ночными холодами. Растения пустынь имеют мясисто-сочные стебли, листья или корневища, луковицы, клубни, способные запасать и долгое время использовать запасенную воду. Эти растения называют суккулентными. Кожица стеблей и листьев суккулентов покрыта эластичной лакоподобной пленкой - кутикулой, хорошо отражающей солнечные лучи. Важной особенностью растений пустынь является то, что из полусухой почвы они получают недостаточно воды.</vt:lpstr>
      <vt:lpstr>Несмотря на неблагоприятные природные условия, пустыни, а тем более полупустыни не лишены растительности. Однако плотность растительного покрова невелика, и закономерно уменьшается пропорционально количеству осадков.</vt:lpstr>
      <vt:lpstr>Растения эфемеры живут непродолжительное время. Большую часть года растение находится в состоянии покоя. После выпадения дождей растение будто пускается в рост. Образуются наземные побеги, цветы, плоды, семена. В это время пустыня расцветает. Но уже к середине мая наземные части растения отмирают, и снова наступает период длительного покоя, который будет продолжаться до следующей весны.</vt:lpstr>
      <vt:lpstr>Пустыня – суровое место не только для жизни растений, но и для животных. К неблагоприятным условиям среды следует отнести острый дефицит воды, недостаток корма, значительные суточные перепада температур (днем невыносимо жарко, а ночью довольно холодно). Животные вынуждены приспосабливаться к таким условиям среды.</vt:lpstr>
      <vt:lpstr>На пустынных и полупустынных пастбищах выпасают главным образом овец, а также лошадей и верблюдов. Стада животных постоянно питаются подножным кормом и в течение года перегоняются с одного пастбища на другое.          Волго-Ахтубинская пойма - это щедро орошаемый волжскими водами оазис, среди буровато-серых полупустынных и пустынных ландшафтов. Непроходимые камышовые заросли, по которым можно пробираться только на лодке – места гнездования разнообразных водоплавающих птиц. Здесь водятся разнообразные утиные, гнездятся цапли, бакланы, фламинго, каравайки, колпицы с лопатообразными клювами, кудрявые и розовые пеликаны.</vt:lpstr>
      <vt:lpstr>Заповедник создан в 1919 году с целью охраны и изучения природных комплексов дельты Волги. С начала 90-х годов перед заповедником была поставлена задача ведение эколого-просветительской деятельности. Работа в области познавательного туризма была начата в 1992 году в «пробном» варианте. Наибольшее количество посещений заповедника проходит в период с апреля по октябрь. В это время наиболее благоприятные условия для знакомства с природой дельты Волги. Экология - Астраханский биосферный заповедник является природоохранной организацией. </vt:lpstr>
      <vt:lpstr>Памятники природы.</vt:lpstr>
      <vt:lpstr>Слайд 48</vt:lpstr>
      <vt:lpstr>Слайд 49</vt:lpstr>
      <vt:lpstr>Домашнее задание.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комплексы Русской равнины.</dc:title>
  <dc:creator>Наталия</dc:creator>
  <cp:lastModifiedBy>Пользователь Windows</cp:lastModifiedBy>
  <cp:revision>22</cp:revision>
  <dcterms:created xsi:type="dcterms:W3CDTF">2007-02-03T19:40:56Z</dcterms:created>
  <dcterms:modified xsi:type="dcterms:W3CDTF">2013-08-02T16:25:23Z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0008007c1d000000000001024140</vt:lpwstr>
  </property>
</Properties>
</file>