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79" r:id="rId3"/>
    <p:sldId id="258" r:id="rId4"/>
    <p:sldId id="259" r:id="rId5"/>
    <p:sldId id="260" r:id="rId6"/>
    <p:sldId id="278" r:id="rId7"/>
    <p:sldId id="268" r:id="rId8"/>
    <p:sldId id="270" r:id="rId9"/>
    <p:sldId id="271" r:id="rId10"/>
    <p:sldId id="272" r:id="rId11"/>
    <p:sldId id="273" r:id="rId12"/>
    <p:sldId id="269" r:id="rId13"/>
    <p:sldId id="261" r:id="rId14"/>
    <p:sldId id="262" r:id="rId15"/>
    <p:sldId id="274" r:id="rId16"/>
    <p:sldId id="263" r:id="rId17"/>
    <p:sldId id="275" r:id="rId18"/>
    <p:sldId id="264" r:id="rId19"/>
    <p:sldId id="276" r:id="rId20"/>
    <p:sldId id="265" r:id="rId21"/>
    <p:sldId id="277" r:id="rId22"/>
    <p:sldId id="266" r:id="rId23"/>
    <p:sldId id="267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-13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10/23/2013</a:t>
            </a:fld>
            <a:endParaRPr lang="en-US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10/23/2013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10/23/2013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10/23/2013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10/23/2013</a:t>
            </a:fld>
            <a:endParaRPr lang="en-US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10/23/2013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10/23/2013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10/23/2013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10/23/2013</a:t>
            </a:fld>
            <a:endParaRPr lang="en-US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10/23/2013</a:t>
            </a:fld>
            <a:endParaRPr lang="en-US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10/23/2013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algn="l" eaLnBrk="1" latinLnBrk="0" hangingPunct="1"/>
            <a:fld id="{74CBEAF9-9E58-4CC8-A6FF-6DD8A58DEEA4}" type="datetimeFigureOut">
              <a:rPr lang="en-US" smtClean="0"/>
              <a:pPr algn="l" eaLnBrk="1" latinLnBrk="0" hangingPunct="1"/>
              <a:t>10/23/2013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844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11" descr="http://menobr.ru/image.ashx?mode=image&amp;maxwidth=400&amp;maxheight=400&amp;id=57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3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2" descr="http://menobr.ru/image.ashx?mode=image&amp;maxwidth=400&amp;maxheight=400&amp;id=57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1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12" descr="http://menobr.ru/image.ashx?mode=image&amp;maxwidth=400&amp;maxheight=400&amp;id=57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2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16" descr="http://menobr.ru/image.ashx?mode=image&amp;maxwidth=400&amp;maxheight=400&amp;id=57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"/>
            <a:ext cx="9172893" cy="6857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4" descr="http://menobr.ru/image.ashx?mode=image&amp;maxwidth=400&amp;maxheight=400&amp;id=569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4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6" descr="http://menobr.ru/image.ashx?mode=image&amp;maxwidth=400&amp;maxheight=400&amp;id=569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9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53164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Жак </a:t>
            </a:r>
            <a:r>
              <a:rPr lang="ru-RU" b="1" dirty="0" err="1" smtClean="0"/>
              <a:t>Рогге</a:t>
            </a:r>
            <a:r>
              <a:rPr lang="ru-RU" b="1" dirty="0" smtClean="0"/>
              <a:t> демонстрирует имя города, победившего в борьбе за право проведения Игр 2014</a:t>
            </a:r>
            <a:endParaRPr lang="ru-RU" b="1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700338" y="2420938"/>
            <a:ext cx="3489325" cy="3810000"/>
          </a:xfr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6844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8" descr="http://menobr.ru/image.ashx?mode=image&amp;maxwidth=400&amp;maxheight=400&amp;id=569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139700" y="0"/>
            <a:ext cx="9283700" cy="69715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8" descr="http://menobr.ru/image.ashx?mode=image&amp;maxwidth=400&amp;maxheight=400&amp;id=57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40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9" descr="http://menobr.ru/image.ashx?mode=image&amp;maxwidth=400&amp;maxheight=400&amp;id=57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192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10" descr="http://menobr.ru/image.ashx?mode=image&amp;maxwidth=400&amp;maxheight=400&amp;id=57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92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93</TotalTime>
  <Words>14</Words>
  <Application>Microsoft Office PowerPoint</Application>
  <PresentationFormat>Экран (4:3)</PresentationFormat>
  <Paragraphs>1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Trek</vt:lpstr>
      <vt:lpstr>Слайд 1</vt:lpstr>
      <vt:lpstr>Жак Рогге демонстрирует имя города, победившего в борьбе за право проведения Игр 2014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Чайрана</dc:creator>
  <cp:lastModifiedBy>Чайрана</cp:lastModifiedBy>
  <cp:revision>8</cp:revision>
  <dcterms:created xsi:type="dcterms:W3CDTF">2013-10-21T08:20:30Z</dcterms:created>
  <dcterms:modified xsi:type="dcterms:W3CDTF">2013-10-23T04:37:20Z</dcterms:modified>
</cp:coreProperties>
</file>