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BFF0A-5937-49DB-B607-A734F90D8096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00AC-2446-4819-B194-EF46E1216C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00AC-2446-4819-B194-EF46E1216C8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694CE4-6A24-46F8-A7EA-F535DC9BD3F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4D8808-DFF6-4DE6-86EE-247D82E389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Открытие нейтрона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357826"/>
            <a:ext cx="3786214" cy="642942"/>
          </a:xfrm>
        </p:spPr>
        <p:txBody>
          <a:bodyPr/>
          <a:lstStyle/>
          <a:p>
            <a:r>
              <a:rPr lang="ru-RU" dirty="0" smtClean="0"/>
              <a:t>К уроку 11 класса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Для измерения магнитного момента нейтрона достаточно сравнить частоты и магнитные поля. Значение магнитного момента оказалось равным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Μ </a:t>
            </a:r>
            <a:r>
              <a:rPr lang="ru-RU" b="1" dirty="0" smtClean="0"/>
              <a:t>= -1·935 ± 0.030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ядерного магнетона.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7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29288"/>
          </a:xfrm>
        </p:spPr>
        <p:txBody>
          <a:bodyPr/>
          <a:lstStyle/>
          <a:p>
            <a:r>
              <a:rPr lang="ru-RU" b="1" dirty="0" smtClean="0"/>
              <a:t> В 1919 году Резерфорд впервые осуществил искусственное расщепление ядра азота  Вслед за этим началось интенсивное изучение искусственных ядерных превращений. </a:t>
            </a:r>
            <a:endParaRPr lang="ru-RU" b="1" dirty="0" smtClean="0"/>
          </a:p>
          <a:p>
            <a:r>
              <a:rPr lang="ru-RU" b="1" dirty="0" smtClean="0"/>
              <a:t>в 1930 году Боте и Беккер заметили, что эти элементы, а также и некоторые другие под влиянием бомбардировки  испускают очень слабо поглощаемое свинцом излучение, которое действует на счетчик Гейгера-Мюллера.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Ирен</a:t>
            </a:r>
            <a:r>
              <a:rPr lang="ru-RU" b="1" dirty="0" smtClean="0"/>
              <a:t> и Фредерик </a:t>
            </a:r>
            <a:r>
              <a:rPr lang="ru-RU" b="1" dirty="0" err="1" smtClean="0"/>
              <a:t>Кюри-Жолио</a:t>
            </a:r>
            <a:r>
              <a:rPr lang="ru-RU" b="1" dirty="0" smtClean="0"/>
              <a:t> при помощи ионизационной камеры установили, что обнаруженное излучение выбивает из парафина протоны, пробег которых в воздухе достигает 26 см, что соответствует энергии 4.3 МэВ. Образование протонов отдачи было доказано непосредственно путем их треков в камере Вильсона</a:t>
            </a:r>
            <a:r>
              <a:rPr lang="ru-RU" b="1" dirty="0" smtClean="0"/>
              <a:t>. </a:t>
            </a:r>
            <a:r>
              <a:rPr lang="ru-RU" b="1" dirty="0" smtClean="0"/>
              <a:t>Кюри и </a:t>
            </a:r>
            <a:r>
              <a:rPr lang="ru-RU" b="1" dirty="0" err="1" smtClean="0"/>
              <a:t>Жолио</a:t>
            </a:r>
            <a:r>
              <a:rPr lang="ru-RU" b="1" dirty="0" smtClean="0"/>
              <a:t> заключили, что если наблюдаемые ими протоны отдачи образуются благодаря рассеянию на протонах </a:t>
            </a:r>
            <a:r>
              <a:rPr lang="ru-RU" b="1" dirty="0" err="1" smtClean="0"/>
              <a:t>γ-квантов</a:t>
            </a:r>
            <a:r>
              <a:rPr lang="ru-RU" b="1" dirty="0" smtClean="0"/>
              <a:t>, то энергия этих квантов должна быть приближенно равна 50 МэВ.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Чадвик</a:t>
            </a:r>
            <a:r>
              <a:rPr lang="ru-RU" b="1" dirty="0" smtClean="0"/>
              <a:t> при помощи импульсной ионизационной камеры с линейным усилителем и осциллографом установил, что излучение возникающее при бомбардировке бериллия , создает не только протоны, но и другие ядра отдачи, ядра лития, бериллия, бора, углерода и азота. Энергию этих ядер отдачи можно будет определить или по величине импульса в ионизационной камере, или по пробегу. Сделав и те, и другие измерения, </a:t>
            </a:r>
            <a:r>
              <a:rPr lang="ru-RU" b="1" dirty="0" err="1" smtClean="0"/>
              <a:t>Чадвик</a:t>
            </a:r>
            <a:r>
              <a:rPr lang="ru-RU" b="1" dirty="0" smtClean="0"/>
              <a:t> установил, что ядра отдачи азота имеют энергию 1.2 МэВ. </a:t>
            </a:r>
            <a:r>
              <a:rPr lang="ru-RU" b="1" dirty="0" smtClean="0"/>
              <a:t> </a:t>
            </a:r>
            <a:r>
              <a:rPr lang="ru-RU" b="1" dirty="0" err="1" smtClean="0"/>
              <a:t>Чадвик</a:t>
            </a:r>
            <a:r>
              <a:rPr lang="ru-RU" b="1" dirty="0" smtClean="0"/>
              <a:t> установил, что </a:t>
            </a:r>
            <a:r>
              <a:rPr lang="ru-RU" b="1" dirty="0" smtClean="0"/>
              <a:t>излучение </a:t>
            </a:r>
            <a:r>
              <a:rPr lang="ru-RU" b="1" dirty="0" smtClean="0"/>
              <a:t>состоит не из  </a:t>
            </a:r>
            <a:r>
              <a:rPr lang="ru-RU" b="1" dirty="0" err="1" smtClean="0"/>
              <a:t>γ-квантов</a:t>
            </a:r>
            <a:r>
              <a:rPr lang="ru-RU" b="1" dirty="0" smtClean="0"/>
              <a:t>, а из частиц с конечной массой покоя. Эта гипотеза прекрасно согласовывалась со всеми результатами опытов, так как обнаруженные частицы обладали сильной проникающей способностью и не создавали непосредственной ионизации в камере Вильсона, их заряд должен быть очень мал или равен нулю, поэтому они были названы </a:t>
            </a:r>
            <a:r>
              <a:rPr lang="ru-RU" b="1" i="1" u="sng" dirty="0" smtClean="0"/>
              <a:t>нейтронами.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001056" cy="57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Прямые измерения заряда нейтрона по отклонению пучка тепловых нейтронов в электростатическом поле были проведены Шапиро и </a:t>
            </a:r>
            <a:r>
              <a:rPr lang="ru-RU" b="1" dirty="0" err="1" smtClean="0"/>
              <a:t>Эстулиным</a:t>
            </a:r>
            <a:r>
              <a:rPr lang="ru-RU" b="1" dirty="0" smtClean="0"/>
              <a:t> в 1955 году. Оказалось, что заряд нейтрона: </a:t>
            </a:r>
            <a:r>
              <a:rPr lang="ru-RU" b="1" dirty="0" err="1" smtClean="0"/>
              <a:t>q</a:t>
            </a:r>
            <a:r>
              <a:rPr lang="ru-RU" b="1" dirty="0" smtClean="0"/>
              <a:t>‹6·10¯¹²e (</a:t>
            </a:r>
            <a:r>
              <a:rPr lang="ru-RU" b="1" dirty="0" err="1" smtClean="0"/>
              <a:t>e</a:t>
            </a:r>
            <a:r>
              <a:rPr lang="ru-RU" b="1" dirty="0" smtClean="0"/>
              <a:t>- заряд электрона). Повторение таких измерений в лучших условиях коллимации пучка путем отражения от зеркал дало результат : </a:t>
            </a:r>
            <a:r>
              <a:rPr lang="ru-RU" b="1" dirty="0" err="1" smtClean="0"/>
              <a:t>q=</a:t>
            </a:r>
            <a:r>
              <a:rPr lang="ru-RU" b="1" dirty="0" smtClean="0"/>
              <a:t>(-1,9±3,7)·10¯¹⁸e, т.е. заряд у нейтрона не обнаружен.</a:t>
            </a:r>
            <a:endParaRPr lang="ru-RU" dirty="0" smtClean="0"/>
          </a:p>
          <a:p>
            <a:r>
              <a:rPr lang="ru-RU" b="1" dirty="0" smtClean="0"/>
              <a:t>     Из результатов измерений </a:t>
            </a:r>
            <a:r>
              <a:rPr lang="ru-RU" b="1" dirty="0" err="1" smtClean="0"/>
              <a:t>Чадвика</a:t>
            </a:r>
            <a:r>
              <a:rPr lang="ru-RU" b="1" dirty="0" smtClean="0"/>
              <a:t> можно было определить и массу нейтрона. </a:t>
            </a:r>
            <a:r>
              <a:rPr lang="ru-RU" b="1" dirty="0" err="1" smtClean="0"/>
              <a:t>Чадвик</a:t>
            </a:r>
            <a:r>
              <a:rPr lang="ru-RU" b="1" dirty="0" smtClean="0"/>
              <a:t> получил: m=1.15 </a:t>
            </a:r>
            <a:r>
              <a:rPr lang="ru-RU" b="1" dirty="0" err="1" smtClean="0"/>
              <a:t>а.е.м</a:t>
            </a:r>
            <a:r>
              <a:rPr lang="ru-RU" b="1" dirty="0" smtClean="0"/>
              <a:t>. и сделал вывод, что масса нейтрона практически совпадает с массой протона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r>
              <a:rPr lang="ru-RU" b="1" dirty="0" smtClean="0"/>
              <a:t>В 1967 году </a:t>
            </a:r>
            <a:r>
              <a:rPr lang="ru-RU" b="1" dirty="0" err="1" smtClean="0"/>
              <a:t>Христенсен</a:t>
            </a:r>
            <a:r>
              <a:rPr lang="ru-RU" b="1" dirty="0" smtClean="0"/>
              <a:t> и другие провели новые измерения периода полураспада нейтрона, и он был таким: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Т</a:t>
            </a:r>
            <a:r>
              <a:rPr lang="ru-RU" b="1" dirty="0" smtClean="0"/>
              <a:t>½ = 650 ± 10 (сек)</a:t>
            </a:r>
            <a:endParaRPr lang="ru-RU" dirty="0" smtClean="0"/>
          </a:p>
          <a:p>
            <a:r>
              <a:rPr lang="ru-RU" b="1" dirty="0" smtClean="0"/>
              <a:t>     Среднее время жизни </a:t>
            </a:r>
            <a:r>
              <a:rPr lang="ru-RU" b="1" dirty="0" err="1" smtClean="0"/>
              <a:t>τ </a:t>
            </a:r>
            <a:r>
              <a:rPr lang="ru-RU" b="1" dirty="0" smtClean="0"/>
              <a:t>связано с периодом полураспада соотношением: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Т</a:t>
            </a:r>
            <a:r>
              <a:rPr lang="ru-RU" b="1" dirty="0" smtClean="0"/>
              <a:t>½ = τln2=0.69 </a:t>
            </a:r>
            <a:r>
              <a:rPr lang="ru-RU" b="1" dirty="0" err="1" smtClean="0"/>
              <a:t>τ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/>
              <a:t>И таким образом                     </a:t>
            </a:r>
            <a:r>
              <a:rPr lang="ru-RU" b="1" dirty="0" err="1" smtClean="0"/>
              <a:t>τ </a:t>
            </a:r>
            <a:r>
              <a:rPr lang="ru-RU" b="1" dirty="0" smtClean="0"/>
              <a:t>= 940 ± 15 (сек)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Для приближенных оценок    </a:t>
            </a:r>
            <a:r>
              <a:rPr lang="ru-RU" b="1" dirty="0" err="1" smtClean="0"/>
              <a:t>τ </a:t>
            </a:r>
            <a:r>
              <a:rPr lang="ru-RU" b="1" dirty="0" smtClean="0"/>
              <a:t>≈ 10³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417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Открытие нейтрона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ГОУ Школа 106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нейтрона</dc:title>
  <dc:creator>Mysienko</dc:creator>
  <cp:lastModifiedBy>Mysienko</cp:lastModifiedBy>
  <cp:revision>3</cp:revision>
  <dcterms:created xsi:type="dcterms:W3CDTF">2014-03-04T07:22:13Z</dcterms:created>
  <dcterms:modified xsi:type="dcterms:W3CDTF">2014-03-04T07:46:00Z</dcterms:modified>
</cp:coreProperties>
</file>